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79" r:id="rId5"/>
    <p:sldId id="259" r:id="rId6"/>
    <p:sldId id="260" r:id="rId7"/>
    <p:sldId id="284" r:id="rId8"/>
    <p:sldId id="262" r:id="rId9"/>
    <p:sldId id="263" r:id="rId10"/>
    <p:sldId id="264" r:id="rId11"/>
    <p:sldId id="261" r:id="rId12"/>
    <p:sldId id="265" r:id="rId13"/>
    <p:sldId id="266" r:id="rId14"/>
    <p:sldId id="280" r:id="rId15"/>
    <p:sldId id="267" r:id="rId16"/>
    <p:sldId id="268" r:id="rId17"/>
    <p:sldId id="281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82" r:id="rId26"/>
    <p:sldId id="276" r:id="rId27"/>
    <p:sldId id="277" r:id="rId28"/>
    <p:sldId id="278" r:id="rId29"/>
    <p:sldId id="285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15" autoAdjust="0"/>
  </p:normalViewPr>
  <p:slideViewPr>
    <p:cSldViewPr>
      <p:cViewPr varScale="1">
        <p:scale>
          <a:sx n="94" d="100"/>
          <a:sy n="94" d="100"/>
        </p:scale>
        <p:origin x="-4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9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0B7EDE8-C409-4A52-B7CB-4D463AD0D9D9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D40852-DC25-42FD-AEAC-187B05B0F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kronoskaf.com/syw/index.php?title=Image:Map_of_Belle-Isle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By: Sam and Torrey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latin typeface="Bernard MT Condensed" pitchFamily="18" charset="0"/>
              </a:rPr>
              <a:t>Prison Camps</a:t>
            </a:r>
            <a:endParaRPr lang="en-US" sz="9600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nap ITC" pitchFamily="82" charset="0"/>
              </a:rPr>
              <a:t>Danville 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7546848"/>
          </a:xfrm>
        </p:spPr>
        <p:txBody>
          <a:bodyPr/>
          <a:lstStyle/>
          <a:p>
            <a:r>
              <a:rPr lang="en-US" dirty="0" smtClean="0">
                <a:latin typeface="Snap ITC" pitchFamily="82" charset="0"/>
              </a:rPr>
              <a:t>Located in Danville, Virginia</a:t>
            </a:r>
          </a:p>
          <a:p>
            <a:r>
              <a:rPr lang="en-US" dirty="0" smtClean="0">
                <a:latin typeface="Snap ITC" pitchFamily="82" charset="0"/>
              </a:rPr>
              <a:t>Was originally a tobacco industry </a:t>
            </a:r>
          </a:p>
          <a:p>
            <a:r>
              <a:rPr lang="en-US" dirty="0" smtClean="0">
                <a:latin typeface="Snap ITC" pitchFamily="82" charset="0"/>
              </a:rPr>
              <a:t>6 buildings were used to house prisoners</a:t>
            </a:r>
          </a:p>
          <a:p>
            <a:r>
              <a:rPr lang="en-US" dirty="0" smtClean="0">
                <a:latin typeface="Snap ITC" pitchFamily="82" charset="0"/>
              </a:rPr>
              <a:t>Only 1 building remains</a:t>
            </a:r>
            <a:endParaRPr lang="en-US" dirty="0">
              <a:latin typeface="Snap ITC" pitchFamily="82" charset="0"/>
            </a:endParaRPr>
          </a:p>
        </p:txBody>
      </p:sp>
      <p:pic>
        <p:nvPicPr>
          <p:cNvPr id="16386" name="Picture 2" descr="http://www.censusdiggins.com/images/photo_danvil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05200"/>
            <a:ext cx="3755729" cy="1905000"/>
          </a:xfrm>
          <a:prstGeom prst="rect">
            <a:avLst/>
          </a:prstGeom>
          <a:noFill/>
        </p:spPr>
      </p:pic>
      <p:pic>
        <p:nvPicPr>
          <p:cNvPr id="16388" name="Picture 4" descr="http://farm6.static.flickr.com/5163/5329243410_59445e0b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29939">
            <a:off x="6385703" y="4030652"/>
            <a:ext cx="1776827" cy="2226600"/>
          </a:xfrm>
          <a:prstGeom prst="rect">
            <a:avLst/>
          </a:prstGeom>
          <a:noFill/>
        </p:spPr>
      </p:pic>
      <p:pic>
        <p:nvPicPr>
          <p:cNvPr id="16390" name="Picture 6" descr="http://genealogyandmore.com/civilwardanvillepris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981200"/>
            <a:ext cx="2638425" cy="192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Camp Ford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Snap ITC" pitchFamily="82" charset="0"/>
              </a:rPr>
              <a:t>Located in Tyler, Texas</a:t>
            </a:r>
          </a:p>
          <a:p>
            <a:r>
              <a:rPr lang="en-US" dirty="0" smtClean="0">
                <a:latin typeface="Snap ITC" pitchFamily="82" charset="0"/>
              </a:rPr>
              <a:t>Prisoners were treated fairly </a:t>
            </a:r>
          </a:p>
          <a:p>
            <a:r>
              <a:rPr lang="en-US" dirty="0" smtClean="0">
                <a:latin typeface="Snap ITC" pitchFamily="82" charset="0"/>
              </a:rPr>
              <a:t>Housed about 4,700</a:t>
            </a:r>
          </a:p>
          <a:p>
            <a:r>
              <a:rPr lang="en-US" dirty="0" smtClean="0">
                <a:latin typeface="Snap ITC" pitchFamily="82" charset="0"/>
              </a:rPr>
              <a:t>One of the lowest death rates of and Civil War prison</a:t>
            </a:r>
          </a:p>
          <a:p>
            <a:r>
              <a:rPr lang="en-US" dirty="0" smtClean="0">
                <a:latin typeface="Snap ITC" pitchFamily="82" charset="0"/>
              </a:rPr>
              <a:t>Prisoners made novelties, musical instruments and other crafts </a:t>
            </a:r>
          </a:p>
          <a:p>
            <a:r>
              <a:rPr lang="en-US" dirty="0" smtClean="0">
                <a:latin typeface="Snap ITC" pitchFamily="82" charset="0"/>
              </a:rPr>
              <a:t>Prison was destroyed</a:t>
            </a:r>
          </a:p>
          <a:p>
            <a:r>
              <a:rPr lang="en-US" dirty="0" smtClean="0">
                <a:latin typeface="Snap ITC" pitchFamily="82" charset="0"/>
              </a:rPr>
              <a:t>Dead soldiers were put in Alexandria National Cemetery</a:t>
            </a:r>
          </a:p>
          <a:p>
            <a:endParaRPr lang="en-US" dirty="0">
              <a:latin typeface="Snap ITC" pitchFamily="82" charset="0"/>
            </a:endParaRPr>
          </a:p>
        </p:txBody>
      </p:sp>
      <p:pic>
        <p:nvPicPr>
          <p:cNvPr id="15362" name="Picture 2" descr="http://freepages.genealogy.rootsweb.ancestry.com/~scottandgwen/images/cfor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038600"/>
            <a:ext cx="3657600" cy="258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nap ITC" pitchFamily="82" charset="0"/>
              </a:rPr>
              <a:t>Libby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Snap ITC" pitchFamily="82" charset="0"/>
              </a:rPr>
              <a:t>Located in Richmond, Virginia</a:t>
            </a:r>
          </a:p>
          <a:p>
            <a:r>
              <a:rPr lang="en-US" dirty="0" smtClean="0">
                <a:latin typeface="Snap ITC" pitchFamily="82" charset="0"/>
              </a:rPr>
              <a:t>More than 50,000 men were held there</a:t>
            </a:r>
          </a:p>
          <a:p>
            <a:r>
              <a:rPr lang="en-US" dirty="0" smtClean="0">
                <a:latin typeface="Snap ITC" pitchFamily="82" charset="0"/>
              </a:rPr>
              <a:t>Many escapes occurred</a:t>
            </a:r>
          </a:p>
          <a:p>
            <a:r>
              <a:rPr lang="en-US" dirty="0" smtClean="0">
                <a:latin typeface="Snap ITC" pitchFamily="82" charset="0"/>
              </a:rPr>
              <a:t>General H. Judson Kilpatrick created one of the biggest escapes were 109 officers dug their way out, 59 were able to reach union lines, 2 drowned, 48 were recaptured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4338" name="Picture 2" descr="http://static.howstuffworks.com/gif/escap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91000"/>
            <a:ext cx="3200400" cy="2209800"/>
          </a:xfrm>
          <a:prstGeom prst="rect">
            <a:avLst/>
          </a:prstGeom>
          <a:noFill/>
        </p:spPr>
      </p:pic>
      <p:pic>
        <p:nvPicPr>
          <p:cNvPr id="14340" name="Picture 4" descr="http://www.toptenz.net/wp-content/uploads/2009/08/887345219_720c4f0c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495800"/>
            <a:ext cx="3155521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nap ITC" pitchFamily="82" charset="0"/>
              </a:rPr>
              <a:t>Salisbury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Snap ITC" pitchFamily="82" charset="0"/>
              </a:rPr>
              <a:t>Only confederate camp located in North Carolina</a:t>
            </a:r>
          </a:p>
          <a:p>
            <a:r>
              <a:rPr lang="en-US" dirty="0" smtClean="0">
                <a:latin typeface="Snap ITC" pitchFamily="82" charset="0"/>
              </a:rPr>
              <a:t>First soldiers were captured after Battle of Bull Run</a:t>
            </a:r>
          </a:p>
          <a:p>
            <a:r>
              <a:rPr lang="en-US" dirty="0" smtClean="0">
                <a:latin typeface="Snap ITC" pitchFamily="82" charset="0"/>
              </a:rPr>
              <a:t>At first prisoners were treated well, until the end of the war when it began to become overcrowded </a:t>
            </a:r>
          </a:p>
          <a:p>
            <a:r>
              <a:rPr lang="en-US" dirty="0" smtClean="0">
                <a:latin typeface="Snap ITC" pitchFamily="82" charset="0"/>
              </a:rPr>
              <a:t>Dead prisoners were buried outside the walls in trenches. Which is now Salisbury National Cemetery</a:t>
            </a:r>
          </a:p>
          <a:p>
            <a:r>
              <a:rPr lang="en-US" dirty="0" smtClean="0">
                <a:latin typeface="Snap ITC" pitchFamily="82" charset="0"/>
              </a:rPr>
              <a:t>Trenches were 18 foot deep trenches that were 240 feet long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7890" name="Picture 2" descr="http://www.archives.gov/research/military/civil-war/photos/images/civil-war-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38530">
            <a:off x="81313" y="949254"/>
            <a:ext cx="5546373" cy="3114676"/>
          </a:xfrm>
          <a:prstGeom prst="rect">
            <a:avLst/>
          </a:prstGeom>
          <a:noFill/>
        </p:spPr>
      </p:pic>
      <p:pic>
        <p:nvPicPr>
          <p:cNvPr id="37892" name="Picture 4" descr="http://www.ci.salisbury.nc.us/prison/images/prison_hosp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352800"/>
            <a:ext cx="4762500" cy="2733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Elmira</a:t>
            </a:r>
          </a:p>
          <a:p>
            <a:r>
              <a:rPr lang="en-US" dirty="0" smtClean="0"/>
              <a:t>Alton</a:t>
            </a:r>
          </a:p>
          <a:p>
            <a:r>
              <a:rPr lang="en-US" dirty="0" smtClean="0"/>
              <a:t>Camp Chase</a:t>
            </a:r>
          </a:p>
          <a:p>
            <a:r>
              <a:rPr lang="en-US" dirty="0" smtClean="0"/>
              <a:t>Camp Douglas</a:t>
            </a:r>
          </a:p>
          <a:p>
            <a:r>
              <a:rPr lang="en-US" dirty="0" smtClean="0"/>
              <a:t>Camp Randall</a:t>
            </a:r>
          </a:p>
          <a:p>
            <a:r>
              <a:rPr lang="en-US" dirty="0" smtClean="0"/>
              <a:t>Fort Delaware</a:t>
            </a:r>
          </a:p>
          <a:p>
            <a:r>
              <a:rPr lang="en-US" dirty="0" smtClean="0"/>
              <a:t>Fort Jefferson</a:t>
            </a:r>
          </a:p>
          <a:p>
            <a:r>
              <a:rPr lang="en-US" dirty="0" smtClean="0"/>
              <a:t>Fort McHenry</a:t>
            </a:r>
          </a:p>
          <a:p>
            <a:r>
              <a:rPr lang="en-US" dirty="0" smtClean="0"/>
              <a:t>Old Capitol </a:t>
            </a:r>
          </a:p>
          <a:p>
            <a:r>
              <a:rPr lang="en-US" dirty="0" smtClean="0"/>
              <a:t>Point Lookout</a:t>
            </a:r>
          </a:p>
          <a:p>
            <a:r>
              <a:rPr lang="en-US" dirty="0" smtClean="0"/>
              <a:t>Rock Island</a:t>
            </a:r>
            <a:endParaRPr lang="en-US" dirty="0"/>
          </a:p>
        </p:txBody>
      </p:sp>
      <p:pic>
        <p:nvPicPr>
          <p:cNvPr id="12290" name="Picture 2" descr="http://www.soldiersearch.com/Union_fla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219200"/>
            <a:ext cx="3810000" cy="3520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Elmira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"/>
            <a:ext cx="8183880" cy="41879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Along the Chemung River</a:t>
            </a:r>
          </a:p>
          <a:p>
            <a:r>
              <a:rPr lang="en-US" dirty="0" smtClean="0"/>
              <a:t>Foster’s pond stood as a backwash</a:t>
            </a:r>
          </a:p>
          <a:p>
            <a:r>
              <a:rPr lang="en-US" dirty="0" smtClean="0"/>
              <a:t>Each day coffins of 9 were put on a buckboard and they walked a mile and a half</a:t>
            </a:r>
          </a:p>
          <a:p>
            <a:r>
              <a:rPr lang="en-US" dirty="0" smtClean="0"/>
              <a:t>John W. Jones made a wooden marker with soldiers number, name, and regiment</a:t>
            </a:r>
          </a:p>
          <a:p>
            <a:r>
              <a:rPr lang="en-US" dirty="0" smtClean="0"/>
              <a:t>Soldiers who survived were sent back to the South</a:t>
            </a:r>
          </a:p>
          <a:p>
            <a:r>
              <a:rPr lang="en-US" dirty="0" smtClean="0"/>
              <a:t>At the end of 1865 the camp was closed and torn down</a:t>
            </a:r>
          </a:p>
          <a:p>
            <a:r>
              <a:rPr lang="en-US" dirty="0" smtClean="0"/>
              <a:t>It was only there for 369 days but had the highest death rate of any prison North or South</a:t>
            </a:r>
            <a:endParaRPr lang="en-US" dirty="0"/>
          </a:p>
        </p:txBody>
      </p:sp>
      <p:pic>
        <p:nvPicPr>
          <p:cNvPr id="1027" name="Picture 3" descr="\\pvfile.pvasd.pennsvalley.org\users\Students\15tjohnson\My Documents\My Pictures\elmir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37822">
            <a:off x="719115" y="4653299"/>
            <a:ext cx="2714696" cy="203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3.gstatic.com/images?q=tbn:ANd9GcTJvS_ZDeBaw3_RJGEySHOHGXfQmC5HB7kjVJUOQ5_IL2EH3v9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578055">
            <a:off x="696143" y="977358"/>
            <a:ext cx="3048000" cy="2059118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RKWGvzVcTsT34uBQBHhXXjIvEJFRmmlZp8lkJGNlNR82lK0JRZ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2349">
            <a:off x="4201793" y="615337"/>
            <a:ext cx="4408819" cy="2738110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TNL7ImVGVRoQgesKHf01Xly-5FN77t1XXGXAOfjfju83fDR3Z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429000"/>
            <a:ext cx="70104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Point Lookout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Saint Mary’s County, Maryland</a:t>
            </a:r>
          </a:p>
          <a:p>
            <a:r>
              <a:rPr lang="en-US" dirty="0" smtClean="0"/>
              <a:t>About 50,000 soldiers were kept there</a:t>
            </a:r>
          </a:p>
          <a:p>
            <a:r>
              <a:rPr lang="en-US" dirty="0" smtClean="0"/>
              <a:t>They had tents but then overcrowding occurred and they took them away</a:t>
            </a:r>
          </a:p>
          <a:p>
            <a:r>
              <a:rPr lang="en-US" dirty="0" smtClean="0"/>
              <a:t>About 14,000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 descr="http://www.thenjparanormalsociety.org/Point%20Lookout%20Prison%20Ca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514600"/>
            <a:ext cx="4191000" cy="2914650"/>
          </a:xfrm>
          <a:prstGeom prst="rect">
            <a:avLst/>
          </a:prstGeom>
          <a:noFill/>
        </p:spPr>
      </p:pic>
      <p:pic>
        <p:nvPicPr>
          <p:cNvPr id="10244" name="Picture 4" descr="http://upload.wikimedia.org/wikipedia/commons/4/43/Plaque_in_Prison_Cemetary_Point_Lookout_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0"/>
            <a:ext cx="38862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Rock Island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now Arsenal Island</a:t>
            </a:r>
          </a:p>
          <a:p>
            <a:r>
              <a:rPr lang="en-US" dirty="0" smtClean="0"/>
              <a:t>Around 2,0000 soldiers died</a:t>
            </a:r>
          </a:p>
          <a:p>
            <a:r>
              <a:rPr lang="en-US" dirty="0" smtClean="0"/>
              <a:t>When soldiers first started arriving it was below 0 degrees</a:t>
            </a:r>
          </a:p>
          <a:p>
            <a:r>
              <a:rPr lang="en-US" dirty="0" smtClean="0"/>
              <a:t>Rock Island is compared to Andersonville</a:t>
            </a:r>
          </a:p>
          <a:p>
            <a:r>
              <a:rPr lang="en-US" dirty="0" smtClean="0"/>
              <a:t>It is the 2</a:t>
            </a:r>
            <a:r>
              <a:rPr lang="en-US" baseline="30000" dirty="0" smtClean="0"/>
              <a:t>nd</a:t>
            </a:r>
            <a:r>
              <a:rPr lang="en-US" dirty="0" smtClean="0"/>
              <a:t> highest death rate for Union camps</a:t>
            </a:r>
            <a:endParaRPr lang="en-US" dirty="0"/>
          </a:p>
        </p:txBody>
      </p:sp>
      <p:pic>
        <p:nvPicPr>
          <p:cNvPr id="9218" name="Picture 2" descr="http://www.censusdiggins.com/images/photo_rock_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429000"/>
            <a:ext cx="2819400" cy="2190751"/>
          </a:xfrm>
          <a:prstGeom prst="rect">
            <a:avLst/>
          </a:prstGeom>
          <a:noFill/>
        </p:spPr>
      </p:pic>
      <p:pic>
        <p:nvPicPr>
          <p:cNvPr id="9220" name="Picture 4" descr="http://spider.georgetowncollege.edu/htallant/courses/his312/cwarger/pris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33800"/>
            <a:ext cx="2905125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nap ITC" pitchFamily="82" charset="0"/>
              </a:rPr>
              <a:t>Confederate Camps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Snap ITC" pitchFamily="82" charset="0"/>
              </a:rPr>
              <a:t>Andersonville</a:t>
            </a:r>
          </a:p>
          <a:p>
            <a:r>
              <a:rPr lang="en-US" dirty="0" smtClean="0">
                <a:latin typeface="Snap ITC" pitchFamily="82" charset="0"/>
              </a:rPr>
              <a:t>Camp Ford</a:t>
            </a:r>
          </a:p>
          <a:p>
            <a:r>
              <a:rPr lang="en-US" dirty="0" smtClean="0">
                <a:latin typeface="Snap ITC" pitchFamily="82" charset="0"/>
              </a:rPr>
              <a:t>Castle </a:t>
            </a:r>
            <a:r>
              <a:rPr lang="en-US" dirty="0" err="1" smtClean="0">
                <a:latin typeface="Snap ITC" pitchFamily="82" charset="0"/>
              </a:rPr>
              <a:t>Pickney</a:t>
            </a:r>
            <a:endParaRPr lang="en-US" dirty="0" smtClean="0">
              <a:latin typeface="Snap ITC" pitchFamily="82" charset="0"/>
            </a:endParaRPr>
          </a:p>
          <a:p>
            <a:r>
              <a:rPr lang="en-US" dirty="0" smtClean="0">
                <a:latin typeface="Snap ITC" pitchFamily="82" charset="0"/>
              </a:rPr>
              <a:t>Castle Thunder</a:t>
            </a:r>
          </a:p>
          <a:p>
            <a:r>
              <a:rPr lang="en-US" dirty="0" smtClean="0">
                <a:latin typeface="Snap ITC" pitchFamily="82" charset="0"/>
              </a:rPr>
              <a:t>Danville</a:t>
            </a:r>
          </a:p>
          <a:p>
            <a:r>
              <a:rPr lang="en-US" dirty="0" smtClean="0">
                <a:latin typeface="Snap ITC" pitchFamily="82" charset="0"/>
              </a:rPr>
              <a:t>Libby</a:t>
            </a:r>
          </a:p>
          <a:p>
            <a:r>
              <a:rPr lang="en-US" dirty="0" smtClean="0">
                <a:latin typeface="Snap ITC" pitchFamily="82" charset="0"/>
              </a:rPr>
              <a:t>Salisbury</a:t>
            </a:r>
          </a:p>
          <a:p>
            <a:r>
              <a:rPr lang="en-US" dirty="0" smtClean="0">
                <a:latin typeface="Snap ITC" pitchFamily="82" charset="0"/>
              </a:rPr>
              <a:t>Belle Isle</a:t>
            </a:r>
          </a:p>
          <a:p>
            <a:r>
              <a:rPr lang="en-US" dirty="0" smtClean="0">
                <a:latin typeface="Snap ITC" pitchFamily="82" charset="0"/>
              </a:rPr>
              <a:t>Cahaba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22530" name="AutoShape 2" descr="data:image/jpg;base64,/9j/4AAQSkZJRgABAQAAAQABAAD/2wBDAAkGBwgHBgkIBwgKCgkLDRYPDQwMDRsUFRAWIB0iIiAdHx8kKDQsJCYxJx8fLT0tMTU3Ojo6Iys/RD84QzQ5Ojf/2wBDAQoKCg0MDRoPDxo3JR8lNzc3Nzc3Nzc3Nzc3Nzc3Nzc3Nzc3Nzc3Nzc3Nzc3Nzc3Nzc3Nzc3Nzc3Nzc3Nzc3Nzf/wAARCACZAKoDASIAAhEBAxEB/8QAHAAAAQQDAQAAAAAAAAAAAAAAAAEFBgcDBAgC/8QARBAAAQMDAgMFBQYDBgMJAAAAAQIDBAAFEQYhEjFBE1FhcYEHFCJCkRUjMqGxwSSSolJicoLR8BYlMzVDRFNkc8LD8f/EABoBAAEFAQAAAAAAAAAAAAAAAAABAgMEBQb/xAA0EQABAwIFAQYEBAcAAAAAAAABAAIDBBEFEiExQRMUIlFhcaEGIzJCFYHB0SQzRFKRsfD/2gAMAwEAAhEDEQA/ALxooooQiiiihCSmVV2RD1Cu3SlAIeaS8yo9NylQ+oH81PdQX2hw5qp1ruMGOXURQ4JKsgANq4cgknwO1MkJDbhKN1OQQeVLTNpp5RhFpyUX1tnqMFKegz15c6eRSsdmbdBFkUUUU5IiiiihCKKKKEJCaZr/AHZMMMxGVD3uU6hlsf2So4z6DJ9KcZ7gZiuOKdDWE7LKc4PTbrVf2yHcpms7e+4249DiKWp2QSN3VIO5GcjmANtqhkeQQ0cpwGl1Y6eVeqKKmTUUUUUIRRRRQhFFFFCEUUUUIRWtcIjE6E9Fko42XkFCxnGx8a2ag/tB1Si2OQrQwrMmc5wKx8qMb/t9RRpylAJOijulNT260a5Xp6I4uRFkKW1746sklwfgSOnCNxnqTnlVsjkN65YXaJ0O1wdQtOFLapPA18JCgtO/ECdikEJ3HUkdK6V05dW71ZIdxaAAfaClJHyq5KHoQRUkrGRvyN4Sta4xdQ+Nk50UgpajTUUUUUIRRmivKjgb0IVf+1nVceysQ7Y40XjNJU8EKwptpPzJ/vcWMf4TUh0TAgQ7My9bpCpSJYDq5ClZLhxj0A5Y6edUrqVMnXeup64KwWmG1Br4SrLbfcBuSfiUB15VJvZbqcWtVutEvAjzEOrbUeaVhZGPoP1p+RhiEg3T3sex5YfC6uWikBzS0xMRRRRQhFFFFCEUUUUIRRRSEg9aELWuMxECI7IcI4UDO5xk9BXOBvDmo9f/AGitZW0hwpZP90Akn15//lT7226o91hi0xV/eug8ZB/Cnkfry/mqttINBhbr6k5LUSQ6fMNKx+ZFQuf3g0ckLUoqbuuldsASmZyU+pDMVTqywlztEtk5AVjGR6VcnsQvWW5dkeVun+IYBPQ7LH1wfU1UE62yoYhSX2wGZYKmFpUCFgYz9Ccb9Qe6nrS11XZL3DuDefuXPjA+ZB2UPoTU1fIGzghSYbTdoons549V06KWsUZ5uQy28yoKbcSFJUOoO4NZaFjkWRRRRQhBqKe0i9/YulZTiF8MiQPd2cHcFXM+gyalWao32v3sXG/pt7SssQE8BxyLhwVfTYehqKZ+RhV/DabtFQBwNSq3VKfiSeKM6tpSm1NkoODwnmAacLm46zabPMYUQ8wpxaVeIcJ/etFuFJuNzjQ4TRdkOkhtsEAqIGcDPfinp5ji0wwhQSpUeY+yspVkHKUHY9fmqW9qK/gVY6YkxN0Z+4EeyvjQOoW9QafjyEqBcCAFDOSOn1B2/PrUnFc5+yHUarLffs59f3D6+FOTsFch9dh5hNdFNrSpAKTkEZHlTWuuFnTwmJ1ivVFFFOUKKKKKEIoopDQhKeVNeobszZrU/Nkr4UtoJ27/AA8eg8aclKCUlR2AFUV7V9U/ak82+KsmJGV8ZB2W4P2G488+FRSyZG3VyhpDUy5eBqVAdQXB+93pyTIzxurzjOeFI5J+lPdqT2dsvLg+WDwfzuNp/TNR23o7R9bp5DYVJoqV/wDDd0LaSVPPxmEgDJJKlKx/QKhp+9UxtPiuhqGiPDppPHQel7KP3K8TbkmFFlvFxuGlSGRy4Uk5A9N8edZmjyNaKIMlVxDKm+xWE8RS+oN8IzjJ4sVII9o4h/2tZkq/sqnoB/0qfEI3PkOQXVHA6mKGP5jgPVXB7Ir579Y1W19eX4J4U5O5aP4focj6VPqoXRTN0sl+jT4rSZUfPZyPc3kP5bVzOEEnbY8ulXwk5Gc7U2EuyWcLEKliscbagviILXa6e69UhpaQ1Ms1NOp7y3YrHKuDmCW0YbSfmWdkj64rmyW6t95bzyit1xRUtR6knJNWv7V1XO6TGLdDiue5Rx2jjyylttThGw4lEDYHv+aq4dsq0pPaXKztKHyquLWR9CapTtkkd3QbBdThJpqamL5HgOd5i9uEwx7lJtN0jzYS+B9o5Semf378eFP0R92bpy4uvrLjonMvLUQMkqQ4CdvECmC7W96O60orYdQpfClTD6HASeQ+Ek0/WJl5FmvLLzS2le7svpStJSSEuhOd+nxmtBrP4J4O6y2yt/FWPabi491G5Q7CclxJI4uRHQiuifZjqdN9sqGn1p98Ywh0dT3H15+ea5/ubXEwFAboPEKeNEagesN0ZmNEqR+F1A+dB5+vUeVZkctgHLYr6HqvfGN9x+oXTtLWpbJrNwiNSY7gcbcQFJUnkQa260N1yZBBsUUUUUJEUhpaj2sdTRtN21T7pC315SyyDutX7AdT/rSOcGi5T443yvDGC5KYPadqz7Jh/Z0B3E6Qk5IO7SOXF5nkPr3VRM9eE4FOlynSLhMelzXC4+6riWo/t4dK0YVvkXeeGI6UkIHGta1hCUJHVSjsBWdmdNJcLs20rKClyX1O5/7gLzBa7JhI6kZNPbyuw0ilwAEvXQbHr2bef/sr2uBZ4gxMviXFjYogxlO4/wAyuFP0Nal6nw3bVEgW9EkNx3XXVOSAkFal8I5JJxgJ7zWjQUcwnEj22CzMXxKlfR9nhdc6Jg1Ld5F9vDtwmhsPu44+AYSceHSvdndjInR1SjlgOILgCwMjIz0O2PCsMN9yLJdcbCA4MJBW2lRHPOygcHapPD1PemUBDc9XBj8JbQR9CnFWZaxtO8iyxqPDJKxt2kD1WpeHbcq6uu2RpxmJkFkLUeMDrkknrnr3Vcnsj1Iq72ZdvmPKcmQdgpasqcbPI788HI+lVd9ttyU8NytNtlA/94hnsHB5Kbxv5g1s6cukOw36PdLe68yhJ4Xoz5B4mz+IJWMA94yBuBTu3U9SzJs7i/7p8+C1tL3yLt8tV0RTRqu9Nafscq5O4JaThtB+dZ2SPr+WacY8hqSw2+wtLjTqQtC0nIUkjIPlVQe1W9xrtdkWwy+CHBUe1DSeJTjp54GcfCNtzzJquzJmu82CqNjkkOWNpJVdS5km4SzJnuqkuqVxKLiic5Oe/IHl6V71W/ZVSmRYUOMx0sJCkuuDPHvnPXPqdscqdEXC3Q0gQbNGccG3bziX1fy7IH0NI7qi7pBS1IaYQflYjNIH0CankxaAGzAVpR/DtZlzPIH56+yg6V8EhC04PCoHY+NT213aRfp12fmBsOvWlxBDYIBDSUqTsSd8I/Kotd7hImhXvJbWU4IV2KArmOoAPWt/S89u2T25EhpbjPZuNrQggEpWgp67fNmpYiKiN2UakLNew0lQ3MfpIKRaeNBSRnblTbEy08ps/KcVJ2mLE+cN3iRHV/6uGeH+ZtSv0ptvdmet5bmJdjyYjiuASIroWji6A9UnHQgVhGlmiuHtNl2j8SpJ3MfE8ZhxyrA9lerfs+Um0TXMRn1fcLJ2Qs/L5H9fOrnCgRkVyo0QUjHdV0+zTWQujCbXcXP45pP3a1Hd5A6/4h17+ffS081u45UMbw3+pi25/dWHRQOVFXlzCj+sNV27Slt97uDhK1nhZYRjjdV3AfqeQqmLzqWzalnqmXBq8MrV8KOB1p1LY7gnCf13pfbtbHIerIsxUp55uYxlDbhyGeE4KU+ByD5k+FRewvQ48xl25RVSY4PxtBXDxAjHP89u4Vcgpo5mnOLoZVS0z80RsU6vwIDyM228xnFHkzKBjOf1ZSfRVa1siGI64qe2Unj+NIAJ4R64386b74iM9PcagEojLdKWuPPwpzjJ9KkkeVYbcylpuE/cSgYBdWWWv5U/EfUimdOloZc7r7bK/LLiWLwiFgvrqdk16hdtrlzWq0NLaiFKSEOKyQSASMk9CSPSsdmuLdpubU+RDRLSz8QYcxwrONuLIO3I8s7bY509M6pmiSyxZoFrtynHEoQY8NJWCTgfEvJpu15KMzVN1dzxfxKm0kb5CPg/+NW6asbUhzWjQDlUavD5aIt6lrnwUdus9NwvcyUhoMpkPqcDY6AlR37zvue+t1jkKYkn+KHrUktMGVcZLUWCwt99f4UIGT5+A8TWHXi8lguiwJwbHdxsl3xW9bLFcr26GbbFcdPzKxhKfM1ZOmPZalBS/fnQtXP3ds/CPM9asqFBjQWEsRGUNNpGAlAxVeKlJ1crldj0bQWQC58eFB9JsXCyaNuVvk3NAlRCtLSi0T7sVDYDJ+IZzjl9Kq67aSvVnHvEuOt1hwcYkIyriB3yRzB86tvUgijUsdC1KDTvB72By2O2fTAPpipmppLiChaQpJ5g1OY+oC08LBpcQfTS9QAG+65a8vyrC5zq89T+za3XMqftxEOSd/hHwqPiKqLUenblp+SGrkwUJUfu3U7oX5H9udVHQOjOuy6uDFIKuOzdHeCiU1fCvHf/AKg/tUlud8j3e3W1hm3tRXITCWlOICfvcAbnbOxBwMkYNRa4bOp863IJJQcHBI2rfwwCw8lxOKH55W40pCXUlwFSUnKkjckd2Kfb8i2SS83ZUOIjhISkLJJKk/Nkk5zz6U9ak1VObnxw6zAlxJEKO+21KiIcACmxkcWOL8QPWm9N2sspGH7L7ko81wHiE+fAvI/OnuxKAuLJQRwl/BK18bZqcA8+aa4Nq7NCTc5sSACAeF5wrcx4Noyr6gVutStP211D7Ui7yHmyFpcZSiOEqHIji4j9QKjk2NGjXd4Qni8w4O0Srg4SM8wQeuadL0/alxordrjONOobBfdUontFEDOx5YO3dzqOnw6ncM9r3Vipxmu/lE5bcWVz6E9ods1M6YP3kWchOQ0+oEujqpJAAPiMDHdip1XJWmLe7ddXWqDHkORXHZKQH2iQtsDJKk+OAcV1alkhIHEo4HMk5NQzMDH2Cz2m4umnVenIOooAZmQ4z7zWVMKkIKghXoQcHzqm9Q2NywqxO07AS0eTkdx8D815HqK6AOMb1TftFVeZ2qXpMaC8qDCaEfiX8CHAd3N1YGN8Z/u5qvI97BdjiFo4c1j5MkjQR5/oq5fVEedT7vHWyUkkjteNP5jP50qzgc6QNJbdd4FcSeNQSc8xnavDqsCs6aV8r7vN12lHTxU0Hy22B1Tpo9KVanhvODLUQqlL7sNJK/zKQPWvNq1A3aoVz7WCmTJmsrQh5wJPYkpIyAQTvkg7jbvr1YP4ex364HYllEJs/wB51WVf0IV9aYJZ+A7HPdXQYZEBTuJ5XE45P1Kuw4WDT9ql37ULNuhISX318KSdkpHMqOOgAz6V1DpPS1v0xAEeE2FOqA7aQofG6fHuHcOlc4aPvB01q9FyCC6mOotrQDgqTjhVjx510jpnVdn1M0tVqk8a2wC4ytJQtGe8Hp4jIqkSHPJ5UJErYQPtT6OdYZklESM6+6cIbSVGsuaYb8o3GfFs7RPAo9rJI6IHT1/0ocbBVwsVstZn2iW7MwJFw+84iPwDmj0B3rf01MXJgdlI2kxldk6knfI2z+VOgASkAAADYAUwTf8AlN/alDaNP+6d7kufKfp+hptslil3UgPKtO526HdIbkOfHbfYcGFIWMg/6Hxrc6Vp3a5wrRBdm3GQiPGbGVOLP0A7z4U87IFwdN1zV7U9IO6TuyUtqU7CkfHGcPPY4KVeIyPMEGvNpvrCdKvWV+A2txTxcalBKAprZORyJOSnfBBxjxp29sGsY2q3YzNsS57pE4uFbieEuKVjJxzAAGN/HaogyMO5HJYCgPAgH96tYflLi0J1aJPqk3UjvH8Rp6xTBuWg9DX4cK+NP9Ln5U2tnYEHlTlD/i9JXeNnK4jzM5A8N2ln+tH0pnZVWZiceWd3mur+HqjNTBp40WVQZS8h19C3Ej5UKCSfUg092eO1c3hHgWBqQ4f/ADpDpA8yFJAplUnjSQKf7Ei7x/s+daYTz7MNxD6uwwrtF/NkDfOMpwRUUFTKGBgcQAp8Ro6fqGVzAXEbnbRWrobRUazu/aMq2W9ieRwtqjhw8CTsd1qO58APWptgd1eWXUutIWjiCVpChxJIOD3g8qyVf15K4xxuSbWSHlXOeqPZpqG3Xl2Y8tudFkPLcMpJUoo5n7zIyPPceNdG14WkEYxt5UhFxZLHIY3Bw4XLbzC4yy06nhWnmM1pPK5ipz7U7em339wNNhtle6MDAwQDj6k/SoPHjO3CcxCjjidkOpaQP7yjgfrWYY8sll3Mdb1qRsp001T892UHTViiPg/xTy7g+nh4jw5DaNsjPwoWcZ61hv8ANgXW+MvWuAiFCYaSoMgbgITxEHfB3B360mrZTMm/SExSDEihMWPjl2bYCAfXBPrWmw1wW6XIPzlMdHqeNX5JSP8ANXTOYKekudwP9rhWZqust/cfZaem7HPv11VDt7SnFnHEegz3muhNA6Hi6UjqdK+2nup4XHeiRkHhSO7Yb9cdOVHs00wzp/T7Sy3iZLSHn1EbjIyE+m1S/pWUxttVPPM5ziwbXWOS8iMw486rCG0lSj4CmfTbDjqZF0kj76YriSD8qB+Ef78Kz3+JJnssxGNmXHR26+LBSgb7D/fKnNpCW20oQkJSkYAHIAUEXcq/C9itG8wU3G3uxjgKUMoUflUNwfrW9SHenEXSJs09PVOtye1yH2iWngeYUNjn/ffXnUtghaita4FwSShR4kLScKbVggKH1P1ryzBfi392QwkGJJRl3f8AC4OoHj+5p4pG3tYpebhcw670VcdLFReT2sQqwh9A2I/by/Ub02Q1BgQJZbStLayhSSDglKuIcj3K/Kuob5aot5tj9vmthbLyCkjHLxrnKbaHLa/d7S9kuQ19ogkc+A4J9UKz6U+nIjnb4E2VzvVMEl9S0A/4T1EnWm4ayLdsimHb7ky5CWyUgBJcBSFbE7cXAemOXTNQxKVsvLadBDiFFKwehBwfzrI0txtaFtK4VoPEk9yhuKddaIQb99osJwxdGUTUAdCsfGPRYWKmxaCwa4ein+H6jLK5h51WijfkMk8q3GdCXy+zWmbfGR8YJW4tWENAf2lY2O/Lc+FebAyuTc47SE8SirIHfjeulrfEagw2o7KAhKEgbDmep8zWVSxXu4rWx2uLQ2Fo3FytDSFqk2TTdvts6V71IjNcC3snCjnpnfAzj0p6pANqWry5VFIaWihCiPtE0yjUFncLSQJTKSW1eXf/AL6mqV0q2u2v3O8voKFWtlSGkqH/AIleUIHp8Sv8tdLkDFVF7X7O5AhNPQGEogvyVPSigbl4pCUlXhgEDx8TSxQNkmbdWW1r4qd0Q5UAjy7UjT8mK9CK7kpxJblcRHCjOSNyRnbngbHGe91tNrMy72KylBySl18Y5FeFqz5ICB6GmKyQ0Tboy2+Mxk5dkY6NJHEv8gR5kVZPskhOXTUNxv0pO6MhPcFrOSB5AY8jVrFH6thHJuVLhDemyWqP2iw9SrZSMDHdXukAFLVRUUUUUUIRRRRQhFFFFCEh51TvtRiN23WUO5OIzHltAPDooD4Fj+QiriPOoP7W7WZ2lzJQnLkJwO8vlOyv1B9KimByXG41WhhkjW1Ia7Z2h/PRVFF+zbUbvCu8JUmSkdnGWCfgWCQFYBBIwc4zvtXlxP2lovYZkWZ/PPfsHsZ/lcH9dY70n3iJBuQyStHuz3/uNgAfVBR9DTr7M7fIueoVRUNdrEcjrbmhX4eyUMb+OcY8R4VsSBlTSZ77j3CoAvoqzKftKlnsd0qexF6mt7q/6KVDoOR/f6VbQGKww4zUSO2wykIbbSEpSOQFZ6ymNDRYKWondPIXuRRRRTlCiiiihCKwTIjE2M5GlMoeYdTwrbWMhQ7iKz0UIVbXb2YxokG4K0+64h+QgJDb6gpIQFcRSk8xkhO5zy8TUn0JZDYtNxIriQJCwXX/APGrmPQYHpUhPXypE9PKkcMz87jcqYTvEHQH03uvVFFFKoUUUUUIRRRRQhFFFFCEhrFKjtyozsd9IU06goWk9QRg1moPKhANtQqosXszffYuMO7yC3EL47HsgCslBICwTkAFJIxjO/gKsDT2nrdp2F7rbI4bSTxLWTlbh71HrTsKWhl2syA6KaomdUSmV+5RRRRQoUUUUUIX/9k="/>
          <p:cNvSpPr>
            <a:spLocks noChangeAspect="1" noChangeArrowheads="1"/>
          </p:cNvSpPr>
          <p:nvPr/>
        </p:nvSpPr>
        <p:spPr bwMode="auto">
          <a:xfrm>
            <a:off x="80963" y="-595313"/>
            <a:ext cx="1304925" cy="1171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AutoShape 4" descr="data:image/jpg;base64,/9j/4AAQSkZJRgABAQAAAQABAAD/2wBDAAkGBwgHBgkIBwgKCgkLDRYPDQwMDRsUFRAWIB0iIiAdHx8kKDQsJCYxJx8fLT0tMTU3Ojo6Iys/RD84QzQ5Ojf/2wBDAQoKCg0MDRoPDxo3JR8lNzc3Nzc3Nzc3Nzc3Nzc3Nzc3Nzc3Nzc3Nzc3Nzc3Nzc3Nzc3Nzc3Nzc3Nzc3Nzc3Nzf/wAARCACZAKoDASIAAhEBAxEB/8QAHAAAAQQDAQAAAAAAAAAAAAAAAAEFBgcDBAgC/8QARBAAAQMDAgMFBQYDBgMJAAAAAQIDBAAFEQYhEjFBE1FhcYEHFCJCkRUjMqGxwSSSolJicoLR8BYlMzVDRFNkc8LD8f/EABoBAAEFAQAAAAAAAAAAAAAAAAABAgMEBQb/xAA0EQABAwIFAQYEBAcAAAAAAAABAAIDBBEFEiExQRMUIlFhcaEGIzJCFYHB0SQzRFKRsfD/2gAMAwEAAhEDEQA/ALxooooQiiiihCSmVV2RD1Cu3SlAIeaS8yo9NylQ+oH81PdQX2hw5qp1ruMGOXURQ4JKsgANq4cgknwO1MkJDbhKN1OQQeVLTNpp5RhFpyUX1tnqMFKegz15c6eRSsdmbdBFkUUUU5IiiiihCKKKKEJCaZr/AHZMMMxGVD3uU6hlsf2So4z6DJ9KcZ7gZiuOKdDWE7LKc4PTbrVf2yHcpms7e+4249DiKWp2QSN3VIO5GcjmANtqhkeQQ0cpwGl1Y6eVeqKKmTUUUUUIRRRRQhFFFFCEUUUUIRWtcIjE6E9Fko42XkFCxnGx8a2ag/tB1Si2OQrQwrMmc5wKx8qMb/t9RRpylAJOijulNT260a5Xp6I4uRFkKW1746sklwfgSOnCNxnqTnlVsjkN65YXaJ0O1wdQtOFLapPA18JCgtO/ECdikEJ3HUkdK6V05dW71ZIdxaAAfaClJHyq5KHoQRUkrGRvyN4Sta4xdQ+Nk50UgpajTUUUUUIRRmivKjgb0IVf+1nVceysQ7Y40XjNJU8EKwptpPzJ/vcWMf4TUh0TAgQ7My9bpCpSJYDq5ClZLhxj0A5Y6edUrqVMnXeup64KwWmG1Br4SrLbfcBuSfiUB15VJvZbqcWtVutEvAjzEOrbUeaVhZGPoP1p+RhiEg3T3sex5YfC6uWikBzS0xMRRRRQhFFFFCEUUUUIRRRSEg9aELWuMxECI7IcI4UDO5xk9BXOBvDmo9f/AGitZW0hwpZP90Akn15//lT7226o91hi0xV/eug8ZB/Cnkfry/mqttINBhbr6k5LUSQ6fMNKx+ZFQuf3g0ckLUoqbuuldsASmZyU+pDMVTqywlztEtk5AVjGR6VcnsQvWW5dkeVun+IYBPQ7LH1wfU1UE62yoYhSX2wGZYKmFpUCFgYz9Ccb9Qe6nrS11XZL3DuDefuXPjA+ZB2UPoTU1fIGzghSYbTdoons549V06KWsUZ5uQy28yoKbcSFJUOoO4NZaFjkWRRRRQhBqKe0i9/YulZTiF8MiQPd2cHcFXM+gyalWao32v3sXG/pt7SssQE8BxyLhwVfTYehqKZ+RhV/DabtFQBwNSq3VKfiSeKM6tpSm1NkoODwnmAacLm46zabPMYUQ8wpxaVeIcJ/etFuFJuNzjQ4TRdkOkhtsEAqIGcDPfinp5ji0wwhQSpUeY+yspVkHKUHY9fmqW9qK/gVY6YkxN0Z+4EeyvjQOoW9QafjyEqBcCAFDOSOn1B2/PrUnFc5+yHUarLffs59f3D6+FOTsFch9dh5hNdFNrSpAKTkEZHlTWuuFnTwmJ1ivVFFFOUKKKKKEIoopDQhKeVNeobszZrU/Nkr4UtoJ27/AA8eg8aclKCUlR2AFUV7V9U/ak82+KsmJGV8ZB2W4P2G488+FRSyZG3VyhpDUy5eBqVAdQXB+93pyTIzxurzjOeFI5J+lPdqT2dsvLg+WDwfzuNp/TNR23o7R9bp5DYVJoqV/wDDd0LaSVPPxmEgDJJKlKx/QKhp+9UxtPiuhqGiPDppPHQel7KP3K8TbkmFFlvFxuGlSGRy4Uk5A9N8edZmjyNaKIMlVxDKm+xWE8RS+oN8IzjJ4sVII9o4h/2tZkq/sqnoB/0qfEI3PkOQXVHA6mKGP5jgPVXB7Ir579Y1W19eX4J4U5O5aP4focj6VPqoXRTN0sl+jT4rSZUfPZyPc3kP5bVzOEEnbY8ulXwk5Gc7U2EuyWcLEKliscbagviILXa6e69UhpaQ1Ms1NOp7y3YrHKuDmCW0YbSfmWdkj64rmyW6t95bzyit1xRUtR6knJNWv7V1XO6TGLdDiue5Rx2jjyylttThGw4lEDYHv+aq4dsq0pPaXKztKHyquLWR9CapTtkkd3QbBdThJpqamL5HgOd5i9uEwx7lJtN0jzYS+B9o5Semf378eFP0R92bpy4uvrLjonMvLUQMkqQ4CdvECmC7W96O60orYdQpfClTD6HASeQ+Ek0/WJl5FmvLLzS2le7svpStJSSEuhOd+nxmtBrP4J4O6y2yt/FWPabi491G5Q7CclxJI4uRHQiuifZjqdN9sqGn1p98Ywh0dT3H15+ea5/ubXEwFAboPEKeNEagesN0ZmNEqR+F1A+dB5+vUeVZkctgHLYr6HqvfGN9x+oXTtLWpbJrNwiNSY7gcbcQFJUnkQa260N1yZBBsUUUUUJEUhpaj2sdTRtN21T7pC315SyyDutX7AdT/rSOcGi5T443yvDGC5KYPadqz7Jh/Z0B3E6Qk5IO7SOXF5nkPr3VRM9eE4FOlynSLhMelzXC4+6riWo/t4dK0YVvkXeeGI6UkIHGta1hCUJHVSjsBWdmdNJcLs20rKClyX1O5/7gLzBa7JhI6kZNPbyuw0ilwAEvXQbHr2bef/sr2uBZ4gxMviXFjYogxlO4/wAyuFP0Nal6nw3bVEgW9EkNx3XXVOSAkFal8I5JJxgJ7zWjQUcwnEj22CzMXxKlfR9nhdc6Jg1Ld5F9vDtwmhsPu44+AYSceHSvdndjInR1SjlgOILgCwMjIz0O2PCsMN9yLJdcbCA4MJBW2lRHPOygcHapPD1PemUBDc9XBj8JbQR9CnFWZaxtO8iyxqPDJKxt2kD1WpeHbcq6uu2RpxmJkFkLUeMDrkknrnr3Vcnsj1Iq72ZdvmPKcmQdgpasqcbPI788HI+lVd9ttyU8NytNtlA/94hnsHB5Kbxv5g1s6cukOw36PdLe68yhJ4Xoz5B4mz+IJWMA94yBuBTu3U9SzJs7i/7p8+C1tL3yLt8tV0RTRqu9Nafscq5O4JaThtB+dZ2SPr+WacY8hqSw2+wtLjTqQtC0nIUkjIPlVQe1W9xrtdkWwy+CHBUe1DSeJTjp54GcfCNtzzJquzJmu82CqNjkkOWNpJVdS5km4SzJnuqkuqVxKLiic5Oe/IHl6V71W/ZVSmRYUOMx0sJCkuuDPHvnPXPqdscqdEXC3Q0gQbNGccG3bziX1fy7IH0NI7qi7pBS1IaYQflYjNIH0CankxaAGzAVpR/DtZlzPIH56+yg6V8EhC04PCoHY+NT213aRfp12fmBsOvWlxBDYIBDSUqTsSd8I/Kotd7hImhXvJbWU4IV2KArmOoAPWt/S89u2T25EhpbjPZuNrQggEpWgp67fNmpYiKiN2UakLNew0lQ3MfpIKRaeNBSRnblTbEy08ps/KcVJ2mLE+cN3iRHV/6uGeH+ZtSv0ptvdmet5bmJdjyYjiuASIroWji6A9UnHQgVhGlmiuHtNl2j8SpJ3MfE8ZhxyrA9lerfs+Um0TXMRn1fcLJ2Qs/L5H9fOrnCgRkVyo0QUjHdV0+zTWQujCbXcXP45pP3a1Hd5A6/4h17+ffS081u45UMbw3+pi25/dWHRQOVFXlzCj+sNV27Slt97uDhK1nhZYRjjdV3AfqeQqmLzqWzalnqmXBq8MrV8KOB1p1LY7gnCf13pfbtbHIerIsxUp55uYxlDbhyGeE4KU+ByD5k+FRewvQ48xl25RVSY4PxtBXDxAjHP89u4Vcgpo5mnOLoZVS0z80RsU6vwIDyM228xnFHkzKBjOf1ZSfRVa1siGI64qe2Unj+NIAJ4R64386b74iM9PcagEojLdKWuPPwpzjJ9KkkeVYbcylpuE/cSgYBdWWWv5U/EfUimdOloZc7r7bK/LLiWLwiFgvrqdk16hdtrlzWq0NLaiFKSEOKyQSASMk9CSPSsdmuLdpubU+RDRLSz8QYcxwrONuLIO3I8s7bY509M6pmiSyxZoFrtynHEoQY8NJWCTgfEvJpu15KMzVN1dzxfxKm0kb5CPg/+NW6asbUhzWjQDlUavD5aIt6lrnwUdus9NwvcyUhoMpkPqcDY6AlR37zvue+t1jkKYkn+KHrUktMGVcZLUWCwt99f4UIGT5+A8TWHXi8lguiwJwbHdxsl3xW9bLFcr26GbbFcdPzKxhKfM1ZOmPZalBS/fnQtXP3ds/CPM9asqFBjQWEsRGUNNpGAlAxVeKlJ1crldj0bQWQC58eFB9JsXCyaNuVvk3NAlRCtLSi0T7sVDYDJ+IZzjl9Kq67aSvVnHvEuOt1hwcYkIyriB3yRzB86tvUgijUsdC1KDTvB72By2O2fTAPpipmppLiChaQpJ5g1OY+oC08LBpcQfTS9QAG+65a8vyrC5zq89T+za3XMqftxEOSd/hHwqPiKqLUenblp+SGrkwUJUfu3U7oX5H9udVHQOjOuy6uDFIKuOzdHeCiU1fCvHf/AKg/tUlud8j3e3W1hm3tRXITCWlOICfvcAbnbOxBwMkYNRa4bOp863IJJQcHBI2rfwwCw8lxOKH55W40pCXUlwFSUnKkjckd2Kfb8i2SS83ZUOIjhISkLJJKk/Nkk5zz6U9ak1VObnxw6zAlxJEKO+21KiIcACmxkcWOL8QPWm9N2sspGH7L7ko81wHiE+fAvI/OnuxKAuLJQRwl/BK18bZqcA8+aa4Nq7NCTc5sSACAeF5wrcx4Noyr6gVutStP211D7Ui7yHmyFpcZSiOEqHIji4j9QKjk2NGjXd4Qni8w4O0Srg4SM8wQeuadL0/alxordrjONOobBfdUontFEDOx5YO3dzqOnw6ncM9r3Vipxmu/lE5bcWVz6E9ods1M6YP3kWchOQ0+oEujqpJAAPiMDHdip1XJWmLe7ddXWqDHkORXHZKQH2iQtsDJKk+OAcV1alkhIHEo4HMk5NQzMDH2Cz2m4umnVenIOooAZmQ4z7zWVMKkIKghXoQcHzqm9Q2NywqxO07AS0eTkdx8D815HqK6AOMb1TftFVeZ2qXpMaC8qDCaEfiX8CHAd3N1YGN8Z/u5qvI97BdjiFo4c1j5MkjQR5/oq5fVEedT7vHWyUkkjteNP5jP50qzgc6QNJbdd4FcSeNQSc8xnavDqsCs6aV8r7vN12lHTxU0Hy22B1Tpo9KVanhvODLUQqlL7sNJK/zKQPWvNq1A3aoVz7WCmTJmsrQh5wJPYkpIyAQTvkg7jbvr1YP4ex364HYllEJs/wB51WVf0IV9aYJZ+A7HPdXQYZEBTuJ5XE45P1Kuw4WDT9ql37ULNuhISX318KSdkpHMqOOgAz6V1DpPS1v0xAEeE2FOqA7aQofG6fHuHcOlc4aPvB01q9FyCC6mOotrQDgqTjhVjx510jpnVdn1M0tVqk8a2wC4ytJQtGe8Hp4jIqkSHPJ5UJErYQPtT6OdYZklESM6+6cIbSVGsuaYb8o3GfFs7RPAo9rJI6IHT1/0ocbBVwsVstZn2iW7MwJFw+84iPwDmj0B3rf01MXJgdlI2kxldk6knfI2z+VOgASkAAADYAUwTf8AlN/alDaNP+6d7kufKfp+hptslil3UgPKtO526HdIbkOfHbfYcGFIWMg/6Hxrc6Vp3a5wrRBdm3GQiPGbGVOLP0A7z4U87IFwdN1zV7U9IO6TuyUtqU7CkfHGcPPY4KVeIyPMEGvNpvrCdKvWV+A2txTxcalBKAprZORyJOSnfBBxjxp29sGsY2q3YzNsS57pE4uFbieEuKVjJxzAAGN/HaogyMO5HJYCgPAgH96tYflLi0J1aJPqk3UjvH8Rp6xTBuWg9DX4cK+NP9Ln5U2tnYEHlTlD/i9JXeNnK4jzM5A8N2ln+tH0pnZVWZiceWd3mur+HqjNTBp40WVQZS8h19C3Ej5UKCSfUg092eO1c3hHgWBqQ4f/ADpDpA8yFJAplUnjSQKf7Ei7x/s+daYTz7MNxD6uwwrtF/NkDfOMpwRUUFTKGBgcQAp8Ro6fqGVzAXEbnbRWrobRUazu/aMq2W9ieRwtqjhw8CTsd1qO58APWptgd1eWXUutIWjiCVpChxJIOD3g8qyVf15K4xxuSbWSHlXOeqPZpqG3Xl2Y8tudFkPLcMpJUoo5n7zIyPPceNdG14WkEYxt5UhFxZLHIY3Bw4XLbzC4yy06nhWnmM1pPK5ipz7U7em339wNNhtle6MDAwQDj6k/SoPHjO3CcxCjjidkOpaQP7yjgfrWYY8sll3Mdb1qRsp001T892UHTViiPg/xTy7g+nh4jw5DaNsjPwoWcZ61hv8ANgXW+MvWuAiFCYaSoMgbgITxEHfB3B360mrZTMm/SExSDEihMWPjl2bYCAfXBPrWmw1wW6XIPzlMdHqeNX5JSP8ANXTOYKekudwP9rhWZqust/cfZaem7HPv11VDt7SnFnHEegz3muhNA6Hi6UjqdK+2nup4XHeiRkHhSO7Yb9cdOVHs00wzp/T7Sy3iZLSHn1EbjIyE+m1S/pWUxttVPPM5ziwbXWOS8iMw486rCG0lSj4CmfTbDjqZF0kj76YriSD8qB+Ef78Kz3+JJnssxGNmXHR26+LBSgb7D/fKnNpCW20oQkJSkYAHIAUEXcq/C9itG8wU3G3uxjgKUMoUflUNwfrW9SHenEXSJs09PVOtye1yH2iWngeYUNjn/ffXnUtghaita4FwSShR4kLScKbVggKH1P1ryzBfi392QwkGJJRl3f8AC4OoHj+5p4pG3tYpebhcw670VcdLFReT2sQqwh9A2I/by/Ub02Q1BgQJZbStLayhSSDglKuIcj3K/Kuob5aot5tj9vmthbLyCkjHLxrnKbaHLa/d7S9kuQ19ogkc+A4J9UKz6U+nIjnb4E2VzvVMEl9S0A/4T1EnWm4ayLdsimHb7ky5CWyUgBJcBSFbE7cXAemOXTNQxKVsvLadBDiFFKwehBwfzrI0txtaFtK4VoPEk9yhuKddaIQb99osJwxdGUTUAdCsfGPRYWKmxaCwa4ein+H6jLK5h51WijfkMk8q3GdCXy+zWmbfGR8YJW4tWENAf2lY2O/Lc+FebAyuTc47SE8SirIHfjeulrfEagw2o7KAhKEgbDmep8zWVSxXu4rWx2uLQ2Fo3FytDSFqk2TTdvts6V71IjNcC3snCjnpnfAzj0p6pANqWry5VFIaWihCiPtE0yjUFncLSQJTKSW1eXf/AL6mqV0q2u2v3O8voKFWtlSGkqH/AIleUIHp8Sv8tdLkDFVF7X7O5AhNPQGEogvyVPSigbl4pCUlXhgEDx8TSxQNkmbdWW1r4qd0Q5UAjy7UjT8mK9CK7kpxJblcRHCjOSNyRnbngbHGe91tNrMy72KylBySl18Y5FeFqz5ICB6GmKyQ0Tboy2+Mxk5dkY6NJHEv8gR5kVZPskhOXTUNxv0pO6MhPcFrOSB5AY8jVrFH6thHJuVLhDemyWqP2iw9SrZSMDHdXukAFLVRUUUUUUIRRRRQhFFFFCEh51TvtRiN23WUO5OIzHltAPDooD4Fj+QiriPOoP7W7WZ2lzJQnLkJwO8vlOyv1B9KimByXG41WhhkjW1Ia7Z2h/PRVFF+zbUbvCu8JUmSkdnGWCfgWCQFYBBIwc4zvtXlxP2lovYZkWZ/PPfsHsZ/lcH9dY70n3iJBuQyStHuz3/uNgAfVBR9DTr7M7fIueoVRUNdrEcjrbmhX4eyUMb+OcY8R4VsSBlTSZ77j3CoAvoqzKftKlnsd0qexF6mt7q/6KVDoOR/f6VbQGKww4zUSO2wykIbbSEpSOQFZ6ymNDRYKWondPIXuRRRRTlCiiiihCKwTIjE2M5GlMoeYdTwrbWMhQ7iKz0UIVbXb2YxokG4K0+64h+QgJDb6gpIQFcRSk8xkhO5zy8TUn0JZDYtNxIriQJCwXX/APGrmPQYHpUhPXypE9PKkcMz87jcqYTvEHQH03uvVFFFKoUUUUUIRRRRQhFFFFCEhrFKjtyozsd9IU06goWk9QRg1moPKhANtQqosXszffYuMO7yC3EL47HsgCslBICwTkAFJIxjO/gKsDT2nrdp2F7rbI4bSTxLWTlbh71HrTsKWhl2syA6KaomdUSmV+5RRRRQoUUUUUIX/9k="/>
          <p:cNvSpPr>
            <a:spLocks noChangeAspect="1" noChangeArrowheads="1"/>
          </p:cNvSpPr>
          <p:nvPr/>
        </p:nvSpPr>
        <p:spPr bwMode="auto">
          <a:xfrm>
            <a:off x="80963" y="-595313"/>
            <a:ext cx="1304925" cy="1171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4" name="Picture 6" descr="http://www.opposingviews.com/attachments/0013/3233/confederate_flag.gif?12959794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447800"/>
            <a:ext cx="3657600" cy="327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Fort McHenry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83880" cy="4187952"/>
          </a:xfrm>
        </p:spPr>
        <p:txBody>
          <a:bodyPr/>
          <a:lstStyle/>
          <a:p>
            <a:r>
              <a:rPr lang="en-US" dirty="0" smtClean="0"/>
              <a:t>Located in Maryland</a:t>
            </a:r>
          </a:p>
          <a:p>
            <a:r>
              <a:rPr lang="en-US" dirty="0" smtClean="0"/>
              <a:t>Prisoners were treated fairly</a:t>
            </a:r>
          </a:p>
          <a:p>
            <a:r>
              <a:rPr lang="en-US" dirty="0" smtClean="0"/>
              <a:t>Allowed to buy goods</a:t>
            </a:r>
          </a:p>
          <a:p>
            <a:r>
              <a:rPr lang="en-US" dirty="0" smtClean="0"/>
              <a:t>Sometimes would bribe guards to let them go into Baltimore for fun then came back undetected in the back in the morning</a:t>
            </a:r>
            <a:endParaRPr lang="en-US" dirty="0"/>
          </a:p>
        </p:txBody>
      </p:sp>
      <p:sp>
        <p:nvSpPr>
          <p:cNvPr id="9218" name="AutoShape 2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0" name="AutoShape 4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2" name="AutoShape 6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4" name="AutoShape 8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6" name="AutoShape 10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" name="AutoShape 12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0" name="AutoShape 14" descr="data:image/jpg;base64,/9j/4AAQSkZJRgABAQAAAQABAAD/2wCEAAkGBhQSERUUExQUFRUVFxwVFxUYFhccFxcXFBcXFxcYGBcXGyYfFxojGhcXHy8gJCcpLCwsFx8xNTAqNSYrLCkBCQoKBQUFDQUFDSkYEhgpKSkpKSkpKSkpKSkpKSkpKSkpKSkpKSkpKSkpKSkpKSkpKSkpKSkpKSkpKSkpKSkpKf/AABEIAL0BCwMBIgACEQEDEQH/xAAcAAABBQEBAQAAAAAAAAAAAAADAQIEBQYHAAj/xABWEAABAgMEBQYHCQsLAwUAAAABAhEAAyEEEjFBBQYiUWETMnGBkaEHQlKxwdHwFBUlkpSz0tPhFiM1U1RicnN0svEzQ0RVY4KDk6K04yRkwhc0hKTU/8QAFAEBAAAAAAAAAAAAAAAAAAAAAP/EABQRAQAAAAAAAAAAAAAAAAAAAAD/2gAMAwEAAhEDEQA/ANnrlJ0hNthRY7d7lQiTLUpJlIXeVMXPF51BxSWBFGrQumv63HydHoEa/Sf/AL6b+okfv2v1w1aoDGHRGnMtLJ/yU/QhvvNp1vwqj/KH1cbBUyHibAYc6I0//Wkv4n/FDFaJ1g/rOX8X/hjcGbHjNgMIdF6w5aSld/1ENOjdYv6xldp//PG85SHcpAYD3t1i/rCV2/8ABDfcOsf5fL7R9RHQ78e5SA537k1kH9OlnrR6ZMNVL1lH9MQeuV6ZUdFKoYVQHOj90v5Un40j6uGqXrN+Up+NZvoR0e9HgqA5qqdrMP59/wC9Zfow0T9Z/wAd/rsvqjpt6FvQHLza9Z/xqvjWSGm36z/jFfGskdRcR54DlitJ6z/jF9tkhvvprP5c3/6sdUvQeQpOedOgUL4GuXbAck999Z/Km9ll9UN9+dZ/KnfFs3qjsSVIqaPWjUrQBPAbzWg4w772QGYYV6tria/YM4DjR09rNvn/AOVZ/oww6y6zb7T/AJEn6EdrM1BJd2eiWwpiKNvpSI6rpO4d9PSYDjP3Vayj8q+TSvq48dbtZR+VfJZf1UdpC0U2QGrvc5Dj3DGkICi7UJcvgKh8McGx64Dih1y1k/7r5LL+qhp131k/7r5Ij6mO1ygh91Mw9egCPSboLkJI4+qpgOJHX7WIZ2r5Gj6mE/8AUHWHfafkaPqY7QoDLCEpAcXPhE1h8q0/JEfUww+EjT/l2j5Ij6mO3Aw9K/Z4DhUzwp6dSCVTpwAqSbNKAA4kyqR9E6qWxc6w2WbMN5cyzylrUwDqXLSpRYBg5JwjJa6l9H2sf2Ez5tUabUOujLD+yyfmkwETSyf+rmH+ylDsVP8AXEcxY6akNOveUlI+KV/SiuIgAzYYhcGUmAmXAPvQ0mPCPKMA0raFCobCXoAl+FvwImPCALykIYGVR6/APK48JkCKoSAPfh1+I16F5SAkX48VQArhnKwB70KJkRTPj3KwErlo9y8ReVhOVgJvLQnLxB5SHpmQEzlY9ysReUhDNgJd+E5SIvKx4TYCYDCvEcLh4VAGMKlUCvQRIgK/WuthtX6ib82qNL4Pz8F2H9lk/NpjN6yp/wCjtP6ib82qNF4PPwVYf2aV82mAJp5W2n9H0mKoqi00/wA8fo+kxVEwCKVDCuFJhrQCFcMeC8nHjLgAqmQIrgy0QJSYBL0eE2GmGtAEKoV4DCpXAOVHkTIR48IA2UDJhCuEJgHFcAmLhxhi0vAMvQnKR4ohLsAt6HJhtwQ67APeHJVAjCpVAFKoQrjwjzQHguFSqECYUQBEmCBUBBhyTASErhwXARBEGABpqtmnjfKmD/QqNB4OfwVYf2aX+4Io7ekGVMG9Cu9Ji78HB+CbF+zy/wB0QBtPp2x+j6TFSpMWOnLSkzrgUL6UBRS9QFKUEkjIEpU3QYr1CAETCCFux6AcFQhXAlKhpXAPWuAqVCpIesJPG6AErojyaloddBzMFQ0Aw2eGGzRKfhAlzDuPt1wAVy2gYLwVV45PCyJfBoDwlQi5XFoeicD04Qix0wA7g4nrEMDbu+HKHGBqSYBblYYRDhMhyoBoj0OhGgEKY8lMEAhQIBrQoTBLsI0AyFEOIhhMB4w8GGAOYelMAUGHoECEFRAOno2Ffokd0Wvg2PwTYv2dH7oirVgYs/BmfgmxfqEeaAfp2zpE4LAF4oCSWDkJUogE5s5bpO+IBMT9ZLSEzEg+T6TFSbcjeYAkMXATpFGJPmga9JI3+b1wBi0NLRFVpVHHu9cONuTuV2fbAFJG4R4rEA93p3K7PthvvgPJV3euAOpAMOSgjAwBOkE8R0pPohTpJI8rqSYCWJm+GrnDfEU6RTne+KfRCG1oObdRHogJBnDfCCdEY2hHlDvhotCKVEAVMp2ILVcg+uDXxgYj2S2o5NLlNRVoCLSkLNQQRQvxwgJt6EUsREnWtIFCIX3QN8AcKhSXiOmeN4h/KDeIApEIBDRNG8Q4LG8QDmhRDb0eSqAIIddhiV1b2ygogGFENuQRQ6ICqekUJAeggCJRC3YVJG8dsOvjeO2AYlEGQIEJyd441HsILLmDIjtgHxYeDH8EWL9QnzRXKWGif4Lz8EWL9Sn0wANdAszE3MbgrlzlZOKxl5064QZirjpxU5S4Uw2XwJzfAiLjXm2lNsQml0yQS5GztTcjUksKDcYpJpRaZSCxIDjdR/zTR2B34QEKda5aZxuzCC90JJJQCGvJqfT9kmXaCQVbJwa6qhf7YDZtEpQoqCQ7NUnDtg82ygl2A6PTlAeBJxDdKn/hCy07iPjdkMMolttTdO7r9mjxsQOJ7/PAPmquNeUz0xPnag4mkEQASQ7kM/Bw47oo5s9PK3WvJbEAUri+AGI6Wg2jZcqa9GUHJDHB2d2APfjAXKUCtTSF5Ib4DKsKU82mdPsMEMrie37YBbo3w1SxviNarehBZRPTVt/sBBrwZwT7d8A/lOMIucySQagEg9AhhA3wyYkXT0HIbjAEsMw8mi9jdBNGxGHVh1QVSjugaWpCkCASbNpXCB2e0uAPGADpOIFWfqEHlpq4bBqgHjAjZQ7lRLF8B2dEAUTKw8LgXJbiYKlHGAfehwAgZHGFfjAOI9m+2BkQpXxgbwBAmGKkVdg+T5PueDp6oU+1YAHJb4CrRCCpy54Xtmm8Z9ETh0QhMAJVjBDN2Fj2iBo0RLGRxfnKq2B52OMSQv2pDwr2pAAGjEblU/tF54+NxhZGj0JIISXxe8o+c7oklXRCJgHFNDSL3wVn4HsX6kecxQKmABxl7Vi88FB+B7H+q/8AJUBlfCvYRMtcsldxpIqwJBMxdRngThgwio0Vb0S5YQ5WRmJd1xglxSrAYv0x0bWqWDMS/k/+RjLLtCUyuUWAzs2OKlAdzGAhSrYT4qh1eomHKn9PYfVDjb04EgcBjVwMeIPZEeZpCjJSbxwcj1vuygHqn8C/6J73yitsNsnX1CYg3MlXa9DDL0xOsmkkqJSpycXy4B+kHozhfd7KuqSJeLBTglt0Bn7XYGWsp5RRuskFNK41GcBs650qWUjlCTxyAoQ7EdApF/a7VMF83UBDOlYqA2S9sdDjfD9BLl2iWFFaBMcgpdg48kFRPeYAcrSISlL3iWrie9vRCjS6eI/uq9UWFo1cmEpKVBIFSAmWbw3OtLjpBin+5+cgzgpSShY2UXFJCSXfaAXdyqkiuUBndIqUZgLXgHLJKkmqgxdsQ745Hr0MnSSEAAXmwGyo4cRwip5RV02aayprBimYCqpZJvXRt16a8Yt5dgMuTcnLCCkhSlklUwAm6h03Ku6hzjzuEAitYJWa0jpf0w+ZpJJQpiDsnPhFJbtDJExE33SVX2uSbi7xAJFQCqhqzsOqgLbp8pEtcpQZd4uSE3WugC6ehSj0tugLDSOnhKZshXopm/TE6xaVRNReSQRgcRUYxnUWSVaFoUkOEm6obJe+KOBi1wwe2aIVLTdlAgVZipKQ5FGcVYHDhAaIWtOBIh0u1A5xWiwWtN4IKSzXAUq2hdGO1iCQOo76SCi0XpiQpCihIUkAF1Ek0Z+DO2KhugJ6Zw3wonV6t/o6ohqkWoXmuKF107J2lB3TjSicfzhuhQZ5mTEAAhCQXY1WpIup669g3wExcyBKtA3vFPpVUyUsXuUKrrgIDu9DRiecl49JshCZk1YO2gHnUQpKXS7MAqjM716ICRaNOISWd9q6wqx6BALbpq4UsHfPIguzHc7FxEW16vJnqSwJDkkAICiwcOWJZn4w1eh5YCknlEkVCbx/NoHBbZSQHfHsC9k6VQbovAFWAOOVDuNRAZusEtKwmpej5ZfbxpGctUmRZpyVKXLCWKgXmKmFT1zSlO70QEJStalqLjFCUliH6q9ZOPXAbZduSA5IA9jDJGkELTeBDAseDdPtURibGmaZaworqSWa8aPvVR335YmD6Esq0ypjm7fNL4CSwwJc9IxgNMrTCQpu80Y4N0u0eTpgA8A+BrvHCMfJsd6cSqcVBLhnY1HODE0JU2Ig0pXJkrvklJokthRy2BYqgN/yzB4ZLtiVFgQ+5x2iMtYdYjMvSwFXtovuzALuxO11Dqhug5q0TVFaCzHbcMySQfNAa2cARUHpz7Y0ngjPwNY/1Z/fXHN0a2p5Upd0kMGIDHLE+3ZHRvBB+BrH+gr51cAuuK18sm6kEXMz+crKKBdnKkXVIDHJxF1r/blStpI8QBJKSU3lKI2qUAoca4RAsdpE2WFgM46nwLbxAQlaKSSCU1G4tvbzwE2KWhJKUE5UqYtJhLFqHfFUuUqTKIRjWprlwAeAqDZZLAHZIwClMQah+ZRmyp3vMNsIF0JQoUDbRG4bLNEO0TJpLLIVwvBPRzhh6mrDJMq4tKhLIYvvLUJbGlMoAk+SoVTKuH8xV3gKXm80QbPa561FKpOw3PmUIZL81KVXzuY17o00nWWUc1DOqW9jEoaTs6iHUnrR1NxMBktEWqdLKr9o5OrJHJqQ4rUoUU8K3WxiejXZlJuveUkBYmIYmYKC7cU1RTqEA0nJlqtazLCSkpS1263ND+cP0wyVLF8c0EKGYoAoOKHGhgCia05U2dZFTFKXevJMo3Q2SVLJJfr7Iz1v0jal8ukom3C5JMpSSoAG42yMDTqeNTp7TSZSSU3VEZuCCXFCA5FHr6o9arYBJSoJCVKAfBKkkpfmKJIIJTsmrKEBSasqlmzFbAKlhphWShTJSkgALYEUVjmInaOWJskz5YdJStatpCmUlSAEGgYlBKicBdzd49oPSRtCVuGKSyamoAF4glW1UioDBwIJLs61qIuApFCGSXp+cMGgCy7pDoSlwqh5PZUpKbQQCpCy4aUokZcojfFLK0yStK5ilAc4gOEgYtdFVDpeLiZoqddIkkygXdIl3hWhdKFAboprRqou7c+9rcMolapZr+bcX+9ATdX9Gy5jzZiE3VLBli6BeuIxNKgKMxt/Q0A1t0b7mKZ0skS1m6pNWTMIcN+apjTeCMwAO26fTZZQsyUkzJYSzqGyAxl7QSXIGION6sVNs1qmzpYRMUjnBRAlUdiAHvB8e+A3OlbDIn2WZMCbq0yyQtBUkhQTQm6ReZs3jDCcsC7fUQ5SDXxXOIVg5LPvEOGnJpRdStaXBvhN1lYPRaFMOg4GrxHXMCqplS0nykpF7LPDLdAGlaTmg7C1A3SpgcyXKFCuJxfsiZJ1gnhaggoKwBdoyw6Sa3SKE3Rg1YzyJi752yMQd5rXA1NAYlCWv8YrtL9jwF5O0lOlqRdCLykpU4QsbVbwN0BOIO6hwg2jtaZgXdtCCseVdLMQ4ZRAAx3hmig97yecs8a9kSJOiUbr3XAbg2SRNCZiSxxF8EEOMApnwJxcRj5OhpcxUy7MvTCrxSZYSFFkpAUgIVXc2VYutVbYlClSlpdN43a4OXAFfZ41qtHpW9C2W0r19FYDnOlFe5lXZa3UCGSpkhaCAoKSoqZ2IxGIIhk+URPurClXw4KwyEOeaSiU95qVPSQ8QNNSLlqnJF5hOmNXK8pvbzwE2MitwnHHMZ9mEBI9yXCpUz72oAqTyRvg5ZrLvgxbjBp8pU6U6QCWcVSKneAot29MR5ktUpPKIQxAHigmpIOVN0Es1omgvyTFXOIQAS5OJDdMBFsdkVJLqcKxGLVAFQaPiHB+2X75KLYsC+yrMk478eMSLRMWxEwgDMFQrhln0RX2exAYKJzcBVA1Mm74CYi3oF4lKQouy2INQzOMco7P4HT8C2P9FfzsyOHW6WqXViUnNjTgabweyO4eBs/Atk/RX89MgPa+JvqTLLsQlTjHZmEs3EJbrjPiWmzS0pmTikKUQkUYXi9K4B/bCNXrEh59ckDzqikt9mRMuhRa6oFOGIIIFQdwgF9zN4yj1j1RGtAicBxJ7PQIhTEOX9s4DP6SQtCnExRcFgsBSHBGIRdCWoQScjEVelpSf5T705ooLN03Q94YUple6Y0pkAkKo4dqZFn8wgAsCQCKbRUXoDtqKiKdLdQgK+dZ6HbbAupiwOdRQGsQZchBJA5FRarEAsM3SaDCsWtl0FKlEqlpCSrE5nu4mAJ0AkLC0rII4YjC6d47+MBBkaKlLI2EMM0zHDVGRj2k9WZaU3kX0HHZ2qnNjx4xMToi6tS0FIcMoXaHCrg4sGh6ZEy/eK5ZF26QysnIIPXV4DK2zQq1pCeXAS5xBBq+ByqXbzQSz2KZKkGUhUpWJvBV1QUzUYFqN7GmmmWcbkdnraAL0eNyer1MYDN6F0fNsyytEpKlFg19PkFxtENtB6HhhF1Z9Y1pBeSCFKdwoEFgymALnBsAagk4RNRY2bZcghn4YZRT2nQJCAAhJYr2Xu8+YtbJKaMygGUCNkUgLhOuKU/ysmYgFmLEVIDkksD2nCJlk1ukqa+pjXZ8X+8egdmDtTn9nt86VJZ1JuFSMB4qrpJ391d8NVp1CmMyWFOBVnVgyucGU4fdjAF1ls962TlyxeStQIIwLhIcbs8eG+BStGKbduY9LYdsWsi0WdbEKlpJFErQxJL4l7uHHKLEaHBDpTJZqMl8iCXqOyAoJFlS38pV6gOeaWJDVOfriULOCBSetsxLLcGJHmi+RYCnx7tQwSEhgGphwMBnWQHGYtVXYqJ3UbdTvgKgaLYuJKxnVSQCWYuCWBxNMInS5B/FJYs7rGL7g7Y/wiRL0bLxuk1B6CGFOyHjRyD4ub5Y0r3DKAjos5S+zKBxDqJbq3Q8JU9ZkpJbJAcO2Lkbh2RIFgl1BDb/ADQnuaXe3no39XTARpVmvLJTPSFVLkDANXF2FDjuhFW6Y9LQxAcMCccCHPZlhE73IgAbBoGFBQYboYqWkNsF+DP7eqAo1u5Xfcl1lfIF8CoqeuTnviONKoUX5dbVa6ggVbek+TTrjWWHSAlLCjLmFLEFkvupSML70LALpm4ggBNGDszCjHuEBONnlrlrmcotSJakpUb7FN9gkqTdBukkpvVFDhFynVyQqzicEKpLmTFq5QFIKCtTFClXqhIDp8rDGMxOs7EgCfWhdLAgKSqozqkdYENXZpgV97lqKSBRQIqHGzQtRsIC+tNmly0oKSjbrsMSgMzqUxzLY5HIQJaTkSehi3aWHt1JabTPmqvqlISSADztopcOXSdo0xOUQ5ejp1XmBughuFHgDLSsZHuAwwIEdg8DX4Fsn6Mz56ZHIhowKTtLUKYjDzmOueBj8CWTomfPzYCXrPaEomi+boUAkE4PtK8wMYO1axmauUhG2gzUrdOFwMsAkDnUdsWWNxa+8JdjJnIWkEkJS6bxAIQVEOz+UrLxs6CMwhEqzpapWRgGqoskk0c80V6SScYDXlY3jtiDPnh6VPmzeMzY9GTZqnuqSmtTR86A+fhF5ZtFlAqrPpPXWAfy/DtIEeUve/a3mEE5DpPt0wt0vRh0/wAYABmjj8Y+qEBeoA6yfVBZgVvHb9seQTvHGACZZJpd7YcJCuEHC+g+3THr56OqAjGyni+9uzKsANnU+PaFev0RYv0Qwqrg/XARRZ38bub0x73MfKDbvbCJwAOX8K+ox4ywMvPAZRWj5ktSULF5C1hxT+ctJWtnDHYowY7R6qS0aIkzkJUl5aykFY8QKVKmTmNAUsmXU4bQjoykviPZoo9J6vpWClDJJCgKYBUsyiHxSLrjrgMJa9CLkpY80BgpNUnZHY7uxbnYwTQVsWlJu7NVc0saFqgkvgaD+GotCVylTCQTdl2qaCp0gqmGWJYJFF0SO/dWqRKkqBvoKVA2eSFJASVqnIBWopZixCzVzQ9EBIsmssy+ErKCKGqbqmcA5s7ZViwVp6URtpWjgQ74YNFPbtXlpvFDTbqhLIdjeLKwdnZSaAh8IhWaaCoJZQIxSxdxmU0LvmQc4DYSVyigKCkkKIAIU7kqCd/HsiWdHDEDvV6451ZNJBE6WJlAJktSiXcbab5xukve5wzxEXi9ICVNUmTPJlDBdbpSACTeNCHBGIzxYsGrFkG898eFnL0MVUrWkMOUlrFGLMQ/AglNcg8WNl0xKXgrHfAEVL3nr9hA5j8YlKKTgx7fRAlJrARVJHDtI9EAXhiH6SfNBp00DPvA8/REYkF8O0d9IAKlq3/6VemEVJUc+5vOIcQgmqQeJqXPBqjDOEly0CiQgZsEkOfXADFnWKnsAHnBhkwLzKh/d9R74kKkbgn0+bzQ7kdyQ+TF+4wFROlgg1/eGHQa+26OoeBlfwLZOiZ8/NjnkwULpIyDAbh15RvfA2r4Fsv+L/uJsBJ18tqZSr6gDRIrkCp1qoCWSkFX92KnQ+kZU69yRDoN1QZiKkAtmCxIPqMRvCnar86ZJUwCJcpaUgXlzDMWpJDYpYAhxko8DEPUS1jkBKKFpuld1SkXeUSFAlvKKb4ScsGzADTRXzMfTTOJ6sIr50irwEG1aVQhV1T4BVCHqq7hiztXCsHVMD0D9b+2EZ7TthQqetatkokhKHJCVKmE4qFQ2AGLkHIPO0Vbwua1bpkomC8t2dg112xLk4uM8gs3BoB3QvZ3R507wev0Q4NurnSA83sAITr7YVaBhTshhkg/wgHioxgc+1SpbcotCSp2vEAlg5YEuWGPTC0FIzmsuhVzppVLXtGSthXmSw5QzhzMmLQHowBzgKy2a0KRNtAlt98WRKmMbhSEp2geapkyyx3zBQho2NkExMkm0FBWgEqKLwSQkO9cDSrUjIaX1MWZC1onIVsFd3kwl/vauaxZ8GoGup3QOfrZOXyqZJWVBYTJSkAkpY3lqJSSWSHZwXrnAWdj1tQEffFkrBIuulybxatE3bpRXzuH0FnmiakTEKC0nMEGoyO4jdHOdHTl+6rMCJlZziWykj+UQsruzOa9HbEynd46kggZN9uJ6YCOZZKSlQcEMQQGIisn6ESVJIZhNRNUkih5NLAA4igzh2ltYuRn8mySnkjMNTeUpL7AOA2AVVyBOAiRofTUq1S78s4UWnxkKIwPoOcBRSrKpK5SS4v2wzVioCqS2JU9QGWqnkgNug2K2FfudMwA8ra5xKikgJSHJSkparrzzG8PG1mWcHIFu7KmYisnaFYoKWZBmqAON+eCSQoYVVuo0BznSGiZipZnsRKWpQClEXWClJGdC6aCp3YGIViJvKDqBIUq8SWqQxKjU0oHqSRvEba0WJSZNjklO17ovlJa7WbsAsObcdwM84F71yxMtKXWESLMUoJIAUZakS1KUlNEkmUEg0JBO6AzJtBQpRukGpobisWZ0s+IOHSKxNly7ybwUQ4W5ugcwqzBIWWzL1FQcBKtGh7kmVMmAIE5QSOTBK7vKJBQUkhhdALgljRnMTrLoebLRLHJzFXrywAlSFJF+8pJJArUsHreNKQAtH6wLSVGWGBCTyaibrMDs5CpIwGHVE9GtZvMuXQ4MreWSKsknAULl4qE2RSHSpBSWSQkuCyQklnxYkDtrSPKVtE3rhcFsHF0DoPm4VgNBK0xIm4KY7jRTs5Z8epxSJCrKA1DTD23xgpqlIUUpCdsfi0uo3kpAYhicas79MaSz6WmoQJeyvYZwChSSwAbFJxAApzeIcLZQVkG4ewgYXMyI7jFSnTy5Y2ykjcvZJ2gKGqVYnBWR3GJ8rSko1Wi6cHOGJwJp4hzNA+6AM/lH1d3VBSXpX26oNLZqJoa4UI6hBU4VHcfQYCF7mJBNK7wPSI1/gdV8DWX/F/3E2M2ohjduu28+vh7Z3/gfV8D2X/F/wBxNgJ2tlhHu+XN5MquylBwE7KzdZRcgvcCkg5PxiNM5QDYlpH6SgMS55r44xeawaqWq0TjMlW1MhF0DkzZkTGZ3N9SwavFcNQrc/4TT0e4pbfOQFciVaG2loG9h9kJMJBqxpl0RZo1CtgDe+KDxNjQ/W0wCF+4G1Z26Wf/AIjeadAUk+xpVzkpPfhUZVY+aIidCSEvdlSw/wCb6DT+MagagWj8sR8mP10eT4PZv5Uj5Or6+AzqJSE4BI4CkHlmtAPbri+TqBNH9Jl/Jz9dEmXqWsYz0dUkjzzTAZtKC2I9uuBzUnygOr7Y2CNTU+NMJ6Eged4Q6jyvLX/p9UBhlDcr0n7IGqSFEFT0FDgakOAUkEYDsG6N8NSJXlzP9Pqjy9R5RFJkwcRcp2pgOao0RKL3UBkm6zLoQMOdk4iMjVkDCVJosqetUqVtAggAOhgz0KUnKOoSNQJCVLUFzSVnMpo2A5tcTi8H+4yT5UztT9GA5baNAqUQUS5IubSaYLBSQXSDSjM1QowzTmkJ1lkmYrkQAQAAFuScgaAYKL8D0R1YanSfKmdqfoxA094NbNa5PJLXOSLwU6VId0uPGQR4xygPn3Tek5lompKwEEoZOTveEsm6ol3UQO8ERvNU7WV2aUtNwukJUahRUjZVepi7741MrwCaPAIUq0rVRlmYkFIBBYBKAKtmDjlF7ovwbWazhSZa59wlwhUwFKSSSbrpcOTUO1OlwzCVnPzxITGs+4qRvmfGH0YVOpskZzPjD6MBjJ9jSpiQDdN4OMFDAh8DjFPN0GUi0FLETUpAGCtlyauyiSRi26OnfcjJ3zPjD1Qo1Sk75nxh6oDj+krMTLsbg8ohSOfQiZOUVORdqApILD+Fhbpl7SskVZKFFJALMULcHKpz/NzanS5+pFmWAFhSgCFByKEYEUoRAE+D2yicJwEy8lFwbWyzk4NjtHtgOeIQifbLRLUhKkoQh1PULSVANkDVWDcze8U9q0JfnTpUpSFckEm4p3U4oCq6waoYO3KBy4aOu2Xwf2WXMMxImXlJKTt4uUkk0xdPeYbY/B7ZZcyZMAmFU3nEq3EmjDee4QHCbXo08oCxTyU2rl0pJWCEllM7M4FdoUEONoqxoziu1LoQDhUDsjvI1FszzCUqUJhBIKqBg1KZ49NYgHwU2FyQmaHyE1bDDCtMBAcSXaQsqbA0JSQXIKsRmXCS1ebuiv8AfAy7qJYCXDEJAKVAEXTdPjODW6MMTl3qZ4JLAfEmg4OmatJ7QYarwQaPJSSiaSh2PKqzL5YwHH5NpWEpRKWm4klglkzCGVzUnZVsqdknMAGLMadUk3VUJekwXC4Khzg6SOLgYMwBMdPT4I9HD+bmYN/KzPX7PEpHgxsADGUtScbi5s1afirUQIDmC9Yk3FApKXBZ6pLg4EY+LkMScBGq8EB+B7N/i/PzY0crwX2BF4IlrSFC6pInTbpG1QpvN4yj09EWeg9UrPZJCJEkKEtD3QVEnaUVmpxqowH/2Q=="/>
          <p:cNvSpPr>
            <a:spLocks noChangeAspect="1" noChangeArrowheads="1"/>
          </p:cNvSpPr>
          <p:nvPr/>
        </p:nvSpPr>
        <p:spPr bwMode="auto">
          <a:xfrm>
            <a:off x="77788" y="-895350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32" name="Picture 16" descr="http://www.censusdiggins.com/images/photo_ft_mchenry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408947"/>
            <a:ext cx="3352800" cy="2382253"/>
          </a:xfrm>
          <a:prstGeom prst="rect">
            <a:avLst/>
          </a:prstGeom>
          <a:noFill/>
        </p:spPr>
      </p:pic>
      <p:pic>
        <p:nvPicPr>
          <p:cNvPr id="9234" name="Picture 18" descr="http://t1.gstatic.com/images?q=tbn:ANd9GcS1wjFt61XNpPz_XZhvM4MmzOlJuBX9QF-ixjh4Q7GVcR-9DoZX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2438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Old Capitol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Washington, D.C</a:t>
            </a:r>
          </a:p>
          <a:p>
            <a:r>
              <a:rPr lang="en-US" dirty="0" smtClean="0"/>
              <a:t>Many hangings occurred here including….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Lincoln Assassination Conspirators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Spies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Political prisoners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Captain Henry </a:t>
            </a:r>
            <a:r>
              <a:rPr lang="en-US" dirty="0" err="1" smtClean="0"/>
              <a:t>Wirz</a:t>
            </a:r>
            <a:r>
              <a:rPr lang="en-US" dirty="0" smtClean="0"/>
              <a:t>, superintendent of Andersonville</a:t>
            </a:r>
            <a:endParaRPr lang="en-US" dirty="0"/>
          </a:p>
        </p:txBody>
      </p:sp>
      <p:pic>
        <p:nvPicPr>
          <p:cNvPr id="8194" name="Picture 2" descr="http://t1.gstatic.com/images?q=tbn:ANd9GcTP6U8yghMeTbvz-d9nXw7ue4KwT1DjpucvZxyCKPh7cXpYMQZ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0"/>
            <a:ext cx="2971800" cy="2838451"/>
          </a:xfrm>
          <a:prstGeom prst="rect">
            <a:avLst/>
          </a:prstGeom>
          <a:noFill/>
        </p:spPr>
      </p:pic>
      <p:sp>
        <p:nvSpPr>
          <p:cNvPr id="8196" name="AutoShape 4" descr="data:image/jpg;base64,/9j/4AAQSkZJRgABAQAAAQABAAD/2wCEAAkGBhQSERUUEhQUFRUWGRwaFhgYGBoYGBcYGhwYGBoWGhoXHCYeGBkjHxgaHy8gIycpLCwsGB4xNTAqNSYsLCkBCQoKBQUFDQUFDSkYEhgpKSkpKSkpKSkpKSkpKSkpKSkpKSkpKSkpKSkpKSkpKSkpKSkpKSkpKSkpKSkpKSkpKf/AABEIALoBDwMBIgACEQEDEQH/xAAcAAAABwEBAAAAAAAAAAAAAAABAgMEBQYHAAj/xABGEAACAQIEAwUFBQUGBAYDAAABAhEAAwQSITEFBkETIlFhcQcygZHwI0KhscEUUmLR4RUzcoKS8RZDorJUY3ODk8IXJFP/xAAUAQEAAAAAAAAAAAAAAAAAAAAA/8QAFBEBAAAAAAAAAAAAAAAAAAAAAP/aAAwDAQACEQMRAD8A0EtrSqNSPWlVFA4ttSqGkFNKqaBYetHBpNKOKDifOmM0/wClNEsHwOlAS4TApMtS/YsZJFFbDGgTUmpQE0w/Zj9elPqAcxoM1BXE0AhqDMa6umg6aAvQUFBxagzmuNBNAbtDXB/OgJos0CjP50OfakjQk0CnaUBeiCuigAvQFq5hQUCbXDRwaJ9b0IoDZjXTRa6g6a4NXTQAUDFRrTi2KQQa04SgOq0otFWlANKA6ClFFEUUdaA0VxrqGKAIrqNFCKAkV0UYrRSKDjQRQR0rgaDqAmhigNAFBFcDQ0HRQNQ1xoCxXVwFCFoCUauNAaDprpriK4CgKTRWNKmiEUCIXXpRzQhKPkoE4oZo7LRIoCiuU60YLQqlBHoacIaaqKc26BdKUUUmtKrQGSlKIgpQGgEChFABQzQca4mgoxFAArjXFqCKAK4muNFmg40BrprjQEo4NAKMRQBRSaOxosyAdR67jyoAFDNdFBNB01xNCD4UFAFctdXBqDpoTQmKBjQFC0YiuWgmgGKIaMNqBxQABRgdaIWihDRrNBGI2tObdNl3pzbNAuKUWkgaWSggMfz9hcPfexdNxXTKWhMy95QwMgzsfDxqV4PzDYxSs1h84UgN3WUgkEgHMB0BrJec75/tPFFO8p7JQREZltKCPgdPnUjy1zHcw6OERDnILFgxjKIjusPGg1sV1ZnxP2l4i0knsQegyH4+89OOG854q+oKunnFtI/EaGg0G7cIBiJgxp5HeshwvtgxL2pe3YGZDqmdCpK7jvESJ6jpVh4rx7FC2ct0ho3AQCdv3azvBcsdlb//AGHFoRBGhfUaBRGnqdfBSKC3cvcexdzDW7v7XdzEmc0ODlJE6ip/jnPwWUw41E94gE+oGyj1/CqHZx2S2tqyMltRuTLGZM67GZ+emWhQopzXCMmpO8k7gEjWSYnXY0Fz4d7RcwAulUb/AMwDKT5OkZf8wHrU8vNG2a1vqIaJHiJBDDzBIrKFupeIClRcAIZVGhKndQJjTfX7vnTrBXrliezuQJkowBtnqZRtJ8xB86DV05gt7srr8AfyP6Uva4vaO1wD/FK/9wrPuH8y220ug2m8Vl7Z+GtxP+oelSrOCoZWQqSYYMpU+hBj4b+VA29r+IU4C2ysDF9NVbxS7+6aV9mK5e0Et/d2iFLNlE5idCYnTeqn7SHAwgEEHtR8styddvD51YOXGa2O6zKcibaSACKCz8S59wWHutZu3stxYDLkuGJAYahY2IOlTvaSARsQCPQ6jesQ5i4BiL+Na/3WzkSJjQKqga+grRv+L2WAUVo0+8p0HxFBappnxPi9nDpnv3Etr5nU7bKNWOo2BprgOY7N2NcjHo0CfRtj+FUX22Rn4eSAftH3EyJsfMUGnW7ysAVIIOxBBB+Io01AciIowNvKoUTc0Aj/AJj+FTs0AzXTQA0IoAFCBSWPxqWbZuXWCqu+oEk7AT1J0pXCX1uW1dDKuAwPkRNAnjMZbsoXusEUdT16QPE+VVG1z4v7Y2ZgLAVssQSckGYn3zMbgRTD2u8RTs0RXAZHK3NYyh0zgMCNiEkEdRHWseTHMSZb3Ync5iSRI3AMMRGmlBvfCeZrdtHbE3hmuXWK7kZB3Vy/w90iYGvjvU3iMQCua3cSYhSSMhMSFM6CfLX8q83PjWFuS4jQZZkxq06dP1qRwPNuJsi2naP2ABKicqsrNmcagzqDrBiTQbJwHmtHW8b9xUK3W94+6hICgk6AAnL4TVe9pXMMdh2bCCHYjqRIVXj91oaD1gmq5yry4cZi3t5QtrMLl0hiCEIkWVHqymCNAF22pp7UMoxWW0FKBFYMrF5DCZdiSc0yN9oAAoNhQU6tiq1yZxo4nD5mksjFCx++VjvT1J326irHbegcggCSYA1PQAeJJ0ArNeb/AGpWyTZwzHJMPdXdumW34L4tuZ0gbo+1bmG8l1cODFprauVGmZi7rDa6jubbTvNZlcxmXoMwPpqd6C2YLjtokAod9SdABsJ1nwqaGPsZSVbadBoCR4HzrOf7RLaSddxAOs7b+FK28fJaCYA0H6aUC/GMdnvZsxjb3unSR8al8Hzgq2jbUFWMd4NrpHTSaqmKvBs38pmPy8KTwl3vAwPiZoNUwfMEWgzd9yYlWAK6SdSphtwTv4EUyvPaYybTkj969t5aKIHpUT+0MqqjjL96DAPfXMJO+oIOtOMLeR3UEKF+8DqNQYkDUjXpQOg1smVtKOh+0c7eMH9arXHOJdoCAgCwQAGbukR3tW67eGp8qlL5yqc2SAo9zNHxzKsn4RtVTuEMwCiCWhYBJ3Gw31ketAGF4gy696fGYIMEaRrHl51e+FcdYos27LEQDNtSxOkSYkk6fOs9vhV2kzqZEEMJkbmRtrpvHSpXlzjgtXATqAyNqP3WB/Sg0Q8WdYlFtzMA2QsxGoka7j50DcVuXDkNww24WFPzAphzNzHbxRtG2HUKGjNuZymZDHwn4io3heJJuqInXzkb60EziFVme0HzFNCDrtpqDIJ841pe3dvIJW5GkGQp0/0jalrXD++7ANLElgR1EgRGuu+tPH4e2hgGPESNNdRBkeIoGp4len7jePdI/Jv0pG9xs/8AMsN6qT8+8v60+xGCVXfs1AQsSsDLAgdIAHyFJ2LVvvG7sYVIuBCXOyqCdXOpg9EaJNBHHmKzqQLg/wAoPw3qJ5jx4xLYUB+7Zu5iGDLAJSTBBGy1NHD7qehhtOs767SIPxpO9wNRkMqwdS3uBYg6rIOvrQW7k/mPDWsOllrqAqW72YFTLswkgyNCNxVtt3VYBkZWXoVIYH4isT4vy2vZFwiwsBu8Q0uSAQNZ938a1fl61Yw2Dw6A27SlEygkLmZlBO57zEnfU0EwoqB5y5ttYCzLGLrq3YrlJDFcsydl94an5Haj818028FYa4Q1xgcgVBmhypYZ4PcGnWD4Vi/O3tK/tK2iNZ7I29RDBxLCG1Khh0iD01mgtPHec04ngbCFlt3DeAu2kzO8SUV0gakSGy6SGgHemGA9qGIwirhuzSbYZe+HBZmJKvB1UzJy6aGs3xPErl24bjmW0kwFE6bhQNfPek8RimY5ie9uTOpiOs70GicP5ssXbxXGdpf7USDnZ2tOCXGTUdyZOTXUjwFVDiWNS5d7mXIrEIAMuZJlQdfdnQSZAJqC7UwPxo1phOoIGmo3P8p06dKB6SVDLALbMykFYIOZSRPl16Hej4e0HaHLATr1id5EeAj+lOOFYJ9+1WymZT3o7xVSSwUnvZQ8xv8AaCB0pTBYdEvsuIdSqh2Lo5OcqvdCtrJJGmms60Fvt43D4I3zLC4bamy9skrmIym0yuYdTq3aH4bCqTxfiRvu1xvecyQTP59NPwpHiF1Dcbsg2QHu5iC0DqSABJ8qZufExr1oNq9mHMdq7YWyrObiySCJygQAMw6RAGYz8qvlo+VYL7OsVe7TsrVxVGbNlLlAxMAwVILGBtWxPwhCwJa7Om124Ntu6GidPCgzj2wXj+2LHvCwoBXp37p+fSs3N0/PX4/GtW565bP7O+Ku3IuolsFVbMjZnadXJYka6AxptWT4kDodDr6byD56fjQCoJO/p8xSiiDqAfM6eP18KQsLJGkyY23J6etOsWVDkLmgQO/owaBmBjoDmFADjeJ8D+dBaWCNCfD8+tHsZSy5jlWe8YkKPGAZPp1pxjcIqHMpLIWYISIJCmJIB8I8pkdKBbF4p277mWYnSQT/AIoGw1/CmS4o6bgR+oo9qwHVjnUERC6yQfDp669KJjOGm0de9vOmm+kHYgjUUEt+2lkMmZGvw9aibV8qQytlI7wMdQARt4wBUtdwSph1bOSWEnSAJzRE6nVGk7Du+NQYslgSo0WAdNs2lAlevkmTE+QidBv412HtlmAG5MDWNTRXQdCT8I9KXwtv3W1EtExoNtR4xr+FBZuBZrihDEoSCdASNRHoI/GrhwbBKl1JAknXyPw3qC5F4CGvhLhuKDpIygicokq2o1P3uhnWtPtcnWEcN29w5RsSnhvIX40ELwnGucRiVYyiMAg8CZnUenWpXEYjKjtlGik7zGhpbB8m5GZu377kZoQBZEgQC07GNSdqPi+VmZHHbiWBHueI02agiuG43tbCO4EsJ0EeI/Sqhz7zGbLWbSIk23W9nPv5pMAmdhrt41ecLynet2lU3rRKiJIYDQkyfAa1TedeUA6tdTE2LhABZQ40gwSBJJ3np7poGPB+d1v4lwyi2LjAookhZABGu47s1NDjAutcQEkWWySdpie74VmtlQro1zughT1HRcoIAnUQZ1nXWtE4ZyVjFN1xbUi6+dSLiQVYCCJI6UAcQxIC9nm1uxpEyUIbptEzOlRHOWJxt26mGV865EyWbRc6Be7KmBnjLJHU1JcQ5dxgdGaw8It0mADoVHVSfCqdxnHMt24jqJW4wmdVIYg5Wn1+dAhbu4zC3e2UX7NxXKscrAhsoJVgeuUjQ9DUdxnthec4hWW65zsGXKe/3g2WBEyD8amcDzZlsNZu2y5LArcLd/LKkpMTqBG409AKguIOXvPcylQ7MQCxYgEkgZm1aBpJ8KBvmLHTr0H+9dmjfw+vzoCpiaUvvmOaMuwgdIAHX0mgJbvEAgfe0MgHSQYE7bdK5CJ2+vHSiMOsfjR11HTw2oAuDXx+tqcASIG/896SiWJ29OlKEH61/wBulALaaT+nxpG8ROn1tS139Prb5U3K7eFBI8KxeQDKi51dHFySCAsym+WCYO1eheF4m5ctLcdAjMobLMxInU7demlYtb5FxKZc1lxmYqsxBEBlJykxOuu1a9gOG4hf2UZ1Fu0rLeQEt2ndi2QSJ0OsT86Cs8S5duJwl7d6BdZ0gZhlk34UAjyes24zw1c7hIXsxEPcDZso72VhpM/dHhW4c62rjYTLbgM96wq9DmN+1HprFVXjHsqL4e2bemIOXtBKhSVQ52G2pMHQ9TtQZDYw/egkJsQTO+kbdOs08xnB7yXcjrDd6J0D5WZSyk6ESra+VWznblQ4LE2LfaG5bcIUkAHKLmUo0bxIg+HQVe+IclYhMXbu4d8yzluZiEFpA0i2iiWKe9pO2lBjJ4cEDdoQCrQVBmYMEyNPh5dKnuHcvnHNm7YFA32kjIbKNcP2gE5GEGYkHfSBNXLjvs2v4rFTKWrLmbnZ65fe175l3LDXoARFRdnkUrgrj22usZuZwpUa23ZF3EssAmBrmjx0CEPLrBSrXFezaIJdQwYWXYfahHglWzMIGoI1ipzj+ETDXEa2bV1YK99MwRQ6MFXtNHJykZp/5hjTWpfkHk3t7Pb35Nq7bC2ouHMqC4CVjJEEoevU6azTz2g8ro+DPZyXTLE7tqJnYDSTP8MCKDPOD8WtW1XtLasrKUIJJMQZbUgCSRp4oDG8xPFMcjZgtpQpEIZIK6ghtD3iASomRGu9apyHyci4Re1SLjFs0/uuqwNDGxkEajNVU5i9mOIF0iwouIoVZWLYkKsDK7kkxuep8KCgWlkjpJH8utSGCtwAzTlJJU6HaDMEgwdBPXXeKmMV7O8VbRGa2AGdUALoTmchVBgwJYj0nyqZb2VX7dprt25ZUqAcoJeZ6SBAMkaTB7xnQUFp5U4tiUe1bOGlYRczJ3yGzMF7RgCBDDUyO7vqKvvEsV2aA5SZZV6aBjBOu+mgiZMVVeQuWOzU3cQp7ZG+zLFu6pSNmJHoY0irletgjUA+H18aBfJOtEa0PAfKofgmAuJisUzqyqzdwkyGGZjIE6CIqS4jaJtXAuYkowAUkEnKQIjWfSgS4hgrdy26OO4ykNEqcpGsEajSsC5pv4YX7n7Lat9kFIGpgiZ7SS5JbpvtGlb1wbDuuHRXDZo1zkltWJ1Jk7VgfP8AwdbXE7tm0oRS6BVAgDOqHQdBLUCHBOBHE4myJAzsCxLSVAyDMTrvrAPgdAINehsHhciASxE7z/XaIHWsu5D5Os3MMnaXbAvXGuFEezav5ltxmJDjMsDvaMNDNW7hPD8XYzFLGB7NZyFGe12iRIcBM6rIgw3jQWDitv7C8ZI+yudf4D5VFNyFgbhLvhkZmJZiS+pbUmM0bk0ri7ZxHZ5zetMVZSiXPsz2tswLndhyF7w8DUjw7Fh1mMvcVtTOjZtTpA900FefknCLiFtpw9DbZCWvZjlRhMJlLSSYGo8ao/tP5XsWr2GS12VrOrhhJJLCDbldwGnLmmN/DXZytQvMXB7dxDdyJ21q25tXCJa3AzSvhr8ddKDzda4czMVCyRMgaxHgF1MeQpQ8JuAiEZgZIIEyF1YiB0rZL3suHa271m+9u4rq1zNrPVsp3UnbWdPPZTkLluyRiTqW7a4qnXS20MpggDNsZjQigw7s9JgwOoExMiJ6TRQPEb1uN/l63+yYoZTpYm2v7rzicoBiTqVbXqxrJb/Abgw4vqrZJKMTHv8AvQBvly5dT1mgixr+XrRrUj0Omms1PcI5FxOJs9rbCBZIGZip0CsDtEQw1qwPy1Zssy9kWZ7+FW2Wnuq1zvQZAOYQJPnQU/EcJuIAXtugIJGZCsics94bTp60zGEYn3SQBJ0Omy/KdPWtvtYG5jbdy269jd7OwGY5hmYsLzmAJUygG59yarfH8Tdwwa3aaysl0IOjZUxOIYAFiJEtPQ6Cgua83YNRBxNvw0JO0CDANcvPeCie3t+hzA/EZd6pOL5VFlwjkPMGVUEakyDoTpHh1pwnL2DJC9sJjX7MhQY+Z2NBO8c5/wAG1lALskX7LEBWJypetuzDpspjWaf3PaNw8DvXbmv8DEiQOqk/mao/FuX7CKCly0wNy34qcpuKp0M6QZ9KJ/ZFqQAifNfl6UCvtA5gw2LxOGa1cOW0ozFhEHtVaNf4RP8AWtCxXtA4aXI/a1BBGxbKdQw1AgjXx8azw8DtsB9ih9GHwMztSF3luzH91H/uDX8d5oNFve0HhwuAHFrJ/dZjb7uveKqRJ/GqsefsGmAu21untbpxHZwDHev3CpaDK90htRUB/wAO2CBNpVEfedpJ8afHlTBG3OhaNg7TPzj4UFp9nvM1n9gtWsyA2VymbiLJlm0DEePoKZ8z8yLcxS21u2hh1w1y4YdGD3AyjIcp1gRAO8tVQu8n2QYyHTwfXT1NFfk7Dg6BpOogiRP+ag13CY6wiGL1thqxJuW9o6AagQBpE1EcZ56wGGu5XxFwsdWFqHCGAO8QN9BpJI61n9zkrDtLN2kkkk90yZ10mZpX/wDH9gju9o316Ggu2J4xYxS2CrXCDftd26FBIJZZC7+MEgbelWy9hEYSVYbGQB5GfgayTC8im0y3LSXSymQQxBBEGdUg69KU/wCEbn/hGjx7SOuvWg1S9dWxauOzNlRSxZgIUBZnSKPgMYLuHW6jhgy++B3Sw0JgEgd4HSTWUvyObisptMgMAw6FoGsTOgMeFT3AOXDhbfZqHA7w1YbNuJEiDvHrQN+WOa8ZdxuEskgWmQEiZzKoxGZmG+ZihjwypVrPG3TH4hbrJ+zph0dAGhi2Z8wAYwznKw+CCoPDcphbwvIQrhQoH3VVQ40AUR7x/Cnr8MuBie0TM4g6EggZt5G3ePrNBQ+bue7+Kt4LsybTNbu3GjqxN+xOmo7iNH+Oq3xHFve4ilwzccvZmBvkW1m2mIyny02rQ7XLr2Dba3dtq1pCiHslMBmL6ZtvePzNR2M4PfJctigpuEuxCKCWIVDBGokKFgaGNqCmcJtjD4wi/da3FvEZXkgEXLDLaK6SMxbf+Vaxy5zZhUwNi1+1K7rhgrzmOW4UELMQIOZfgKqNvglwpkGIZ4kAdmg/ErPWiPyrMHQ6bM+Xbfw8KC3Y3nJEuL2Vt7wlCGVlUHLbZMsNEydZo/D+dVQwtq4x7NVKl7awULAnc905/WQdKp//AA20e4DtEXZHyDedN35XC+9Zn/C06/6tqDRbfOydo5KKBlQd68kiGvT7oIO9MuI+0iybbqezXMIH2s6N3f8A+frWdjl4Ax2JG0FUYyNz90/Ro97lswMttwIkzA/A26C/N7VrBg5rAM6/aP18ALJ0qC4T7TrVhGYKpN180HPEqAn3dtADVYucHgQ3aqT1m2B8uzmoZLPaOy9sRlaZ0JYQJMSNo6UFqxvtMZ8PctJbBN1MjGH0GXKCNR4k/E1X+Jcz3LmFa0yvq2dmiJMakiepAJPmaPhOUL9xQym8Adx2cx6faCRHWKPf9n2I6PcI/itMP+0tp50BcBzfft4ZbVsXF2JYQJAXLG234034lzLfuNaLMZQoVOYAnJBSYG4jQ12I9n2LAkQ3oLgj1zIAKYvyniR7yEb7nymgm351xkse3gvGY5+8csgagT16VFX+JtcntbmYyx1JJliSWJJnXf400HA7vUGkX4aw3kUD7A2Lh+9E/wAR8v3QakMHwS8zQHddd1DEjzGoG3nVtwxE6WwI9J3qRss6GQAo9P1jzoK0/LeKygLcxDDT3mC+6ZXTO0agGlbnL/E2gdqSunvOCdDA2Bq1ftN0g/aIvxE9NN/GaTvXTENdDfEnz3E+lBX8LyTfWWa8smdSSYJ1nUiDrTt+Ald8X1nQ6A+IEnxoX4ph5g3QZ30Gg39fnSGI5hw9tdYcnqCCdt4kx8qCawTC2IN53Gh70EiP8SAAGDvUrh+OIOjGf4EB6eA2qiYfnayDqgUeOUn8A6zTa7z1bVjkzH4ZSdPNmjWgvmNx6a5QRvuwHr7ux1qDxPEjM5mHhDsPlp5j51FYf2lpoGt3oiJDqkE9dFn4SKi+Ic7ZmHZrEfeLXHY+cMxjbpG9BYRi7hiGvkTE9oSPP7vSle2vazcuDwJdo6AjSKr2Au49zK2pkEAsEEA7GG70TrqKtXBuDXuz+3JRpJOTIwkHSco7nwNAFnFk5gbrjUf80n4d6YP8qSzsTo14mfuiY2EklD9Cpqzw5mCns7i7d4FkBjSSubWN5an1rBXYALQYMDPJHqJg9dZ3+VBWu1YGO0xAO0ZV/IJpSloXBqTfC9ZZQfOBInaPlVjThjkkM1pdgIAbbT72x01jrR34OEALMsbk3GAAPQiSsRr1NBD2rKkjNdvTvs3TUnS5HhJqStcPzHS53TscrR/qkrTG7xzBWQRcxVudBCtmgeXZoSfi1RmK9pXDbYAt27t7f7oUfNyT8h0oJpltD3ntkzAAMnrvAMGnDWWnu277jUaZgNdQR5VQMd7Y32w+HS2PF3Zv+lCi/MGq7i/aFjnBAvlB4Wwtv8UAJ+dBsv8AZdwatbdBrBLLB6zOfw6RHnUFxPj+Gw+j3rZMapbuFj5TkBAifGscv8RuXNblx2695i3x1NIWxOxoNfs814JtDeyjfvg/ojHw6VM4O7gn2xlg7DQKDHkGYH8Kwd100oVBA6/Ix9fzoPQ9jheF0K30uEeFwa/6SIrr2DtIYFuf/kufjt8687QSY8fPxo9tnB0Y/OKD0AHdu6Etqu0MoSJ00060Q4CdFWxEz9066bkt+AFYZY4vfTRb9xfS4wH4Gnlnm3GqDGKvx/6jHy60GvnhQPS3OnuqNiYkmfHSkH5ZmY7UEjTK7r+GtZavOONnN+0OTpqwVjA16jxp3a9oWNX7yGZ960hOu/3dvKg0VuAOu5xEf+oR/wDWmmL4M5P95fHq8/CSBFVSx7T8WB3ltN1GjLt5owqU4Tz92rZWtBHPu/a3QhbwbUsCeh1Gmo60D69wl4/vLu+shTGnrt8KYYzg13Ysw16oD+VGxftAa07I+GZWG47WQd9QSneB6GiD2g2WHftOD96MrDrsMooImzz1H3BpPXx22FBd58knMkqRsHZTMmWBHUyN5immG5DuGMzqo8pJ/QVOYX2d4cH7S5cbxiFG/kD+dBWcZzYzDu5lPjnZvGFgmNJ3pmcfcuEE520IJHXSJ/KtNwXAsFb1SwCwiJzsAfGHYj4xU9h0YKFt2cqqBAOigT0jbxoMkwnA8fvbtXwN/dy+MEAwT5RT9eQ+IXCMymW6lh69/XfXrr8q1DE8Vt2ge2vYe0Y2Lh2geSkmPhURiPaLgVn7S/cPTJbyrPqzKSKCr2PZLiHg3Lti3pMSzkeWgj5E0/seyjDp/eYtiZ+4qrp10Mn4/hRMd7VVzg2cMmSDIvEvmPjoRHpTC/7VcWw+z7K0P/LtKI+Lgn8aCxYXkDAWyO7dv67HN3j/AJcojTw1mrbwzlnDKAUsrb9LaqQPDNA+I30rK7PtLxsQ19yCZaQJjwHh8Kf4Xntmy9oCW6sHKg+oIKx1gAaneg1U4K0DvJI0lpJ8NqQu37amF1PkpJjeToTFMuHYyxeUEXFNwJma2CrkEATDTlaY/Hx0rsU5KFlkdR1aNzOhEEAaRuRQL3+IkkACWJkBjpGs/ltTF+MXTAACLG4EQY12AIG/yJo74lSNWIYEtABY937pgSZOmmtIY3CEqCmULl738LELq0mGA32GoFBXOYubnw2ihc/73vFiDPy13JJrN+L8cu3zNx2YjQGPl4VI8bw7KzqwBKyWmZmR7pBOaYnSRvVfZhGmh67R1260Cbb9Z6zpRMp86U8NvP6+NHW3H49fy+VAhEn68vGjoAdDptqTpr+lC4Hgfz8aSCjzoBgePy2o5ERpv19PTzopUHaB4T8vCiP6jx/pQCBP4daHIfPy/rRNeho3aEf70CnZk9PrWu03O9JyY60opPWTPpQCRO1FyfXSlFQSN/r/AGorfHbrrpQFD+dHtn0rrmpgQANt5PrRWHrFA4Rtep/X0o+bw/rQWbo6mdI8hFOgimfwjy1/SgBeItBDZWG3eEkeh3Gp6Uleuow7qlWmT3gV+EjMPiTR7lsDQkGP0/Oi3LcwAPr0NBcf7Wtr79xAAdNcx/6Z/Gkr3O+HQd0XLh8ABbWfjJ8tqojR9TXE7UFxxHtJvkZbFu3ZjqBnb0zXJj4AVA8Q41fuxnu3HJmczEgESI1JG0fyqOOI29KSZz6UC5vehpM3Cfr50TNpXHbzoCliDR1nwP6UiaVGx1MetAqz66zrSlvEEQNNJIk/ypBFB26UHXrQW7ljnF8M6sOm+XKCR+6ZHe6x61s/A+NLjLIuq0Se8p3TSCrEEzJGh08OlebrN2DrrV25Q51XCNpaJDjKxzMDH72nXw9T60Gn47C2pKtcCqYGXtgrTr3YLZpHwpscGLSBrecL8QcwJiemmmpkCfWatzPwi1jrBxmDLNdUDOg0fumCzCd4gyPAnWmHKHtQy/Y4sEnRVuAd4Tv2veBYD50D7nPgHbIHsm7buKsG2zSI+6oAJjQ5fDu7VmGPwTI3e3jz21iCdwfGvRF3D5oZDKGD90yp6qVbUQdZkGs65q5SUsdGJMMNYMdVzNInwDRudTQZqrnxNKdrtt+tL8RwBtOymRBgCc3qCdNR6U1JAGm+s/zoDudOuv8ASkmPTy1Pjv8ALwomeis9AsTrQ+Ex5xExSXbGAPDb40JJnb62oHLXUB7o0B+9rPqB5b0qmOIJIyDMDpkUqJMwAwIHTUeFMs/rXKfOKBbMNdT00EUotwHQkjw0HlSCMB9fXWlVQRuP60HZdOs9KLk6/mPrwpy/D3EZrbpmMCQRPpO9FtW1md/jGvrQEFkEaGfH6+dHS0N46n47UAEHw+jvQEGfr6mgcWAkagn6maVFtT1Ov0PSi2p089vr4Us0j1oCtYA1IP8ASelc5XTKCP8AN+G1A149fo0ewsyZEAaj4x06TQRotTJ6a6Ull3/Cr3f4ba1+yt7/ALi/yqKxWDQTCIP8o8B5UFVbwoADU2+GX91fkKQbDrr3V+QoIzPH11okVKG0uug2PSknQeA+hQMWWi5IqdNleyc5RMHoPKo90HgPoUDRbfWKUCE+H0aMTr9edLBR4UDPXypVGadZ0/ClnXb68acIug+utA+5c5gvYa6GtsF8S2o+Ok9elWbmjlVMVbOMwWR20N+2uaFaCWKSBIOsg6+G9U5F/M/mKuHs1vsMcAGIBV5AJg6CgT5L9or4UCziczWl0BzElBGigTBXbTfWtYslMRaGq3FYaEQQemukTr4VkPO2HVMRdVFVQL7QFAAHcB2HmatXsqxTthsQGdiFC5QSSFkNMA7UCfGOUkSVu2yyFs0+8MxBGmskga5d9NC2grOOO8rNZabRz2zqp18tDOuYExG9eiuI2wVYEAiDoRPRqzqxaBv6gGUYmRMkFoJ8SIoMgNuDBBkfCD56UIt7dB1O9XPnWyqlMqgd2dABrC66daqsamgamxO20kATJooXyqSRR3dPrSj3kAzEAT/vQRYQ70N6wVMGQ2mnqAQdPEGnx60l0P140DRCROm/iNqPnJIG222mvjSibUfEKI28KDr2MeMpfOOh32EAAkTEAaeVIB6VvdKIB+VAdWJjfyowX4z9fGm6DT4fypXNofSgdoDGsx8dP5UYH50GG90U+tDvL9eNA3W4R5/U0mT5wDvpTtx3vnSdpQZkdKD/2Q=="/>
          <p:cNvSpPr>
            <a:spLocks noChangeAspect="1" noChangeArrowheads="1"/>
          </p:cNvSpPr>
          <p:nvPr/>
        </p:nvSpPr>
        <p:spPr bwMode="auto">
          <a:xfrm>
            <a:off x="77788" y="-881063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data:image/jpg;base64,/9j/4AAQSkZJRgABAQAAAQABAAD/2wCEAAkGBhQSERUUEhQUFRUWGRwaFhgYGBoYGBcYGhwYGBoWGhoXHCYeGBkjHxgaHy8gIycpLCwsGB4xNTAqNSYsLCkBCQoKBQUFDQUFDSkYEhgpKSkpKSkpKSkpKSkpKSkpKSkpKSkpKSkpKSkpKSkpKSkpKSkpKSkpKSkpKSkpKSkpKf/AABEIALoBDwMBIgACEQEDEQH/xAAcAAAABwEBAAAAAAAAAAAAAAABAgMEBQYHAAj/xABGEAACAQIEAwUFBQUGBAYDAAABAhEAAwQSITEFBkETIlFhcQcygZHwI0KhscEUUmLR4RUzcoKS8RZDorJUY3ODk8IXJFP/xAAUAQEAAAAAAAAAAAAAAAAAAAAA/8QAFBEBAAAAAAAAAAAAAAAAAAAAAP/aAAwDAQACEQMRAD8A0EtrSqNSPWlVFA4ttSqGkFNKqaBYetHBpNKOKDifOmM0/wClNEsHwOlAS4TApMtS/YsZJFFbDGgTUmpQE0w/Zj9elPqAcxoM1BXE0AhqDMa6umg6aAvQUFBxagzmuNBNAbtDXB/OgJos0CjP50OfakjQk0CnaUBeiCuigAvQFq5hQUCbXDRwaJ9b0IoDZjXTRa6g6a4NXTQAUDFRrTi2KQQa04SgOq0otFWlANKA6ClFFEUUdaA0VxrqGKAIrqNFCKAkV0UYrRSKDjQRQR0rgaDqAmhigNAFBFcDQ0HRQNQ1xoCxXVwFCFoCUauNAaDprpriK4CgKTRWNKmiEUCIXXpRzQhKPkoE4oZo7LRIoCiuU60YLQqlBHoacIaaqKc26BdKUUUmtKrQGSlKIgpQGgEChFABQzQca4mgoxFAArjXFqCKAK4muNFmg40BrprjQEo4NAKMRQBRSaOxosyAdR67jyoAFDNdFBNB01xNCD4UFAFctdXBqDpoTQmKBjQFC0YiuWgmgGKIaMNqBxQABRgdaIWihDRrNBGI2tObdNl3pzbNAuKUWkgaWSggMfz9hcPfexdNxXTKWhMy95QwMgzsfDxqV4PzDYxSs1h84UgN3WUgkEgHMB0BrJec75/tPFFO8p7JQREZltKCPgdPnUjy1zHcw6OERDnILFgxjKIjusPGg1sV1ZnxP2l4i0knsQegyH4+89OOG854q+oKunnFtI/EaGg0G7cIBiJgxp5HeshwvtgxL2pe3YGZDqmdCpK7jvESJ6jpVh4rx7FC2ct0ho3AQCdv3azvBcsdlb//AGHFoRBGhfUaBRGnqdfBSKC3cvcexdzDW7v7XdzEmc0ODlJE6ip/jnPwWUw41E94gE+oGyj1/CqHZx2S2tqyMltRuTLGZM67GZ+emWhQopzXCMmpO8k7gEjWSYnXY0Fz4d7RcwAulUb/AMwDKT5OkZf8wHrU8vNG2a1vqIaJHiJBDDzBIrKFupeIClRcAIZVGhKndQJjTfX7vnTrBXrliezuQJkowBtnqZRtJ8xB86DV05gt7srr8AfyP6Uva4vaO1wD/FK/9wrPuH8y220ug2m8Vl7Z+GtxP+oelSrOCoZWQqSYYMpU+hBj4b+VA29r+IU4C2ysDF9NVbxS7+6aV9mK5e0Et/d2iFLNlE5idCYnTeqn7SHAwgEEHtR8styddvD51YOXGa2O6zKcibaSACKCz8S59wWHutZu3stxYDLkuGJAYahY2IOlTvaSARsQCPQ6jesQ5i4BiL+Na/3WzkSJjQKqga+grRv+L2WAUVo0+8p0HxFBappnxPi9nDpnv3Etr5nU7bKNWOo2BprgOY7N2NcjHo0CfRtj+FUX22Rn4eSAftH3EyJsfMUGnW7ysAVIIOxBBB+Io01AciIowNvKoUTc0Aj/AJj+FTs0AzXTQA0IoAFCBSWPxqWbZuXWCqu+oEk7AT1J0pXCX1uW1dDKuAwPkRNAnjMZbsoXusEUdT16QPE+VVG1z4v7Y2ZgLAVssQSckGYn3zMbgRTD2u8RTs0RXAZHK3NYyh0zgMCNiEkEdRHWseTHMSZb3Ync5iSRI3AMMRGmlBvfCeZrdtHbE3hmuXWK7kZB3Vy/w90iYGvjvU3iMQCua3cSYhSSMhMSFM6CfLX8q83PjWFuS4jQZZkxq06dP1qRwPNuJsi2naP2ABKicqsrNmcagzqDrBiTQbJwHmtHW8b9xUK3W94+6hICgk6AAnL4TVe9pXMMdh2bCCHYjqRIVXj91oaD1gmq5yry4cZi3t5QtrMLl0hiCEIkWVHqymCNAF22pp7UMoxWW0FKBFYMrF5DCZdiSc0yN9oAAoNhQU6tiq1yZxo4nD5mksjFCx++VjvT1J326irHbegcggCSYA1PQAeJJ0ArNeb/AGpWyTZwzHJMPdXdumW34L4tuZ0gbo+1bmG8l1cODFprauVGmZi7rDa6jubbTvNZlcxmXoMwPpqd6C2YLjtokAod9SdABsJ1nwqaGPsZSVbadBoCR4HzrOf7RLaSddxAOs7b+FK28fJaCYA0H6aUC/GMdnvZsxjb3unSR8al8Hzgq2jbUFWMd4NrpHTSaqmKvBs38pmPy8KTwl3vAwPiZoNUwfMEWgzd9yYlWAK6SdSphtwTv4EUyvPaYybTkj969t5aKIHpUT+0MqqjjL96DAPfXMJO+oIOtOMLeR3UEKF+8DqNQYkDUjXpQOg1smVtKOh+0c7eMH9arXHOJdoCAgCwQAGbukR3tW67eGp8qlL5yqc2SAo9zNHxzKsn4RtVTuEMwCiCWhYBJ3Gw31ketAGF4gy696fGYIMEaRrHl51e+FcdYos27LEQDNtSxOkSYkk6fOs9vhV2kzqZEEMJkbmRtrpvHSpXlzjgtXATqAyNqP3WB/Sg0Q8WdYlFtzMA2QsxGoka7j50DcVuXDkNww24WFPzAphzNzHbxRtG2HUKGjNuZymZDHwn4io3heJJuqInXzkb60EziFVme0HzFNCDrtpqDIJ841pe3dvIJW5GkGQp0/0jalrXD++7ANLElgR1EgRGuu+tPH4e2hgGPESNNdRBkeIoGp4len7jePdI/Jv0pG9xs/8AMsN6qT8+8v60+xGCVXfs1AQsSsDLAgdIAHyFJ2LVvvG7sYVIuBCXOyqCdXOpg9EaJNBHHmKzqQLg/wAoPw3qJ5jx4xLYUB+7Zu5iGDLAJSTBBGy1NHD7qehhtOs767SIPxpO9wNRkMqwdS3uBYg6rIOvrQW7k/mPDWsOllrqAqW72YFTLswkgyNCNxVtt3VYBkZWXoVIYH4isT4vy2vZFwiwsBu8Q0uSAQNZ938a1fl61Yw2Dw6A27SlEygkLmZlBO57zEnfU0EwoqB5y5ttYCzLGLrq3YrlJDFcsydl94an5Haj818028FYa4Q1xgcgVBmhypYZ4PcGnWD4Vi/O3tK/tK2iNZ7I29RDBxLCG1Khh0iD01mgtPHec04ngbCFlt3DeAu2kzO8SUV0gakSGy6SGgHemGA9qGIwirhuzSbYZe+HBZmJKvB1UzJy6aGs3xPErl24bjmW0kwFE6bhQNfPek8RimY5ie9uTOpiOs70GicP5ssXbxXGdpf7USDnZ2tOCXGTUdyZOTXUjwFVDiWNS5d7mXIrEIAMuZJlQdfdnQSZAJqC7UwPxo1phOoIGmo3P8p06dKB6SVDLALbMykFYIOZSRPl16Hej4e0HaHLATr1id5EeAj+lOOFYJ9+1WymZT3o7xVSSwUnvZQ8xv8AaCB0pTBYdEvsuIdSqh2Lo5OcqvdCtrJJGmms60Fvt43D4I3zLC4bamy9skrmIym0yuYdTq3aH4bCqTxfiRvu1xvecyQTP59NPwpHiF1Dcbsg2QHu5iC0DqSABJ8qZufExr1oNq9mHMdq7YWyrObiySCJygQAMw6RAGYz8qvlo+VYL7OsVe7TsrVxVGbNlLlAxMAwVILGBtWxPwhCwJa7Om124Ntu6GidPCgzj2wXj+2LHvCwoBXp37p+fSs3N0/PX4/GtW565bP7O+Ku3IuolsFVbMjZnadXJYka6AxptWT4kDodDr6byD56fjQCoJO/p8xSiiDqAfM6eP18KQsLJGkyY23J6etOsWVDkLmgQO/owaBmBjoDmFADjeJ8D+dBaWCNCfD8+tHsZSy5jlWe8YkKPGAZPp1pxjcIqHMpLIWYISIJCmJIB8I8pkdKBbF4p277mWYnSQT/AIoGw1/CmS4o6bgR+oo9qwHVjnUERC6yQfDp669KJjOGm0de9vOmm+kHYgjUUEt+2lkMmZGvw9aibV8qQytlI7wMdQARt4wBUtdwSph1bOSWEnSAJzRE6nVGk7Du+NQYslgSo0WAdNs2lAlevkmTE+QidBv412HtlmAG5MDWNTRXQdCT8I9KXwtv3W1EtExoNtR4xr+FBZuBZrihDEoSCdASNRHoI/GrhwbBKl1JAknXyPw3qC5F4CGvhLhuKDpIygicokq2o1P3uhnWtPtcnWEcN29w5RsSnhvIX40ELwnGucRiVYyiMAg8CZnUenWpXEYjKjtlGik7zGhpbB8m5GZu377kZoQBZEgQC07GNSdqPi+VmZHHbiWBHueI02agiuG43tbCO4EsJ0EeI/Sqhz7zGbLWbSIk23W9nPv5pMAmdhrt41ecLynet2lU3rRKiJIYDQkyfAa1TedeUA6tdTE2LhABZQ40gwSBJJ3np7poGPB+d1v4lwyi2LjAookhZABGu47s1NDjAutcQEkWWySdpie74VmtlQro1zughT1HRcoIAnUQZ1nXWtE4ZyVjFN1xbUi6+dSLiQVYCCJI6UAcQxIC9nm1uxpEyUIbptEzOlRHOWJxt26mGV865EyWbRc6Be7KmBnjLJHU1JcQ5dxgdGaw8It0mADoVHVSfCqdxnHMt24jqJW4wmdVIYg5Wn1+dAhbu4zC3e2UX7NxXKscrAhsoJVgeuUjQ9DUdxnthec4hWW65zsGXKe/3g2WBEyD8amcDzZlsNZu2y5LArcLd/LKkpMTqBG409AKguIOXvPcylQ7MQCxYgEkgZm1aBpJ8KBvmLHTr0H+9dmjfw+vzoCpiaUvvmOaMuwgdIAHX0mgJbvEAgfe0MgHSQYE7bdK5CJ2+vHSiMOsfjR11HTw2oAuDXx+tqcASIG/896SiWJ29OlKEH61/wBulALaaT+nxpG8ROn1tS139Prb5U3K7eFBI8KxeQDKi51dHFySCAsym+WCYO1eheF4m5ctLcdAjMobLMxInU7demlYtb5FxKZc1lxmYqsxBEBlJykxOuu1a9gOG4hf2UZ1Fu0rLeQEt2ndi2QSJ0OsT86Cs8S5duJwl7d6BdZ0gZhlk34UAjyes24zw1c7hIXsxEPcDZso72VhpM/dHhW4c62rjYTLbgM96wq9DmN+1HprFVXjHsqL4e2bemIOXtBKhSVQ52G2pMHQ9TtQZDYw/egkJsQTO+kbdOs08xnB7yXcjrDd6J0D5WZSyk6ESra+VWznblQ4LE2LfaG5bcIUkAHKLmUo0bxIg+HQVe+IclYhMXbu4d8yzluZiEFpA0i2iiWKe9pO2lBjJ4cEDdoQCrQVBmYMEyNPh5dKnuHcvnHNm7YFA32kjIbKNcP2gE5GEGYkHfSBNXLjvs2v4rFTKWrLmbnZ65fe175l3LDXoARFRdnkUrgrj22usZuZwpUa23ZF3EssAmBrmjx0CEPLrBSrXFezaIJdQwYWXYfahHglWzMIGoI1ipzj+ETDXEa2bV1YK99MwRQ6MFXtNHJykZp/5hjTWpfkHk3t7Pb35Nq7bC2ouHMqC4CVjJEEoevU6azTz2g8ro+DPZyXTLE7tqJnYDSTP8MCKDPOD8WtW1XtLasrKUIJJMQZbUgCSRp4oDG8xPFMcjZgtpQpEIZIK6ghtD3iASomRGu9apyHyci4Re1SLjFs0/uuqwNDGxkEajNVU5i9mOIF0iwouIoVZWLYkKsDK7kkxuep8KCgWlkjpJH8utSGCtwAzTlJJU6HaDMEgwdBPXXeKmMV7O8VbRGa2AGdUALoTmchVBgwJYj0nyqZb2VX7dprt25ZUqAcoJeZ6SBAMkaTB7xnQUFp5U4tiUe1bOGlYRczJ3yGzMF7RgCBDDUyO7vqKvvEsV2aA5SZZV6aBjBOu+mgiZMVVeQuWOzU3cQp7ZG+zLFu6pSNmJHoY0irletgjUA+H18aBfJOtEa0PAfKofgmAuJisUzqyqzdwkyGGZjIE6CIqS4jaJtXAuYkowAUkEnKQIjWfSgS4hgrdy26OO4ykNEqcpGsEajSsC5pv4YX7n7Lat9kFIGpgiZ7SS5JbpvtGlb1wbDuuHRXDZo1zkltWJ1Jk7VgfP8AwdbXE7tm0oRS6BVAgDOqHQdBLUCHBOBHE4myJAzsCxLSVAyDMTrvrAPgdAINehsHhciASxE7z/XaIHWsu5D5Os3MMnaXbAvXGuFEezav5ltxmJDjMsDvaMNDNW7hPD8XYzFLGB7NZyFGe12iRIcBM6rIgw3jQWDitv7C8ZI+yudf4D5VFNyFgbhLvhkZmJZiS+pbUmM0bk0ri7ZxHZ5zetMVZSiXPsz2tswLndhyF7w8DUjw7Fh1mMvcVtTOjZtTpA900FefknCLiFtpw9DbZCWvZjlRhMJlLSSYGo8ao/tP5XsWr2GS12VrOrhhJJLCDbldwGnLmmN/DXZytQvMXB7dxDdyJ21q25tXCJa3AzSvhr8ddKDzda4czMVCyRMgaxHgF1MeQpQ8JuAiEZgZIIEyF1YiB0rZL3suHa271m+9u4rq1zNrPVsp3UnbWdPPZTkLluyRiTqW7a4qnXS20MpggDNsZjQigw7s9JgwOoExMiJ6TRQPEb1uN/l63+yYoZTpYm2v7rzicoBiTqVbXqxrJb/Abgw4vqrZJKMTHv8AvQBvly5dT1mgixr+XrRrUj0Omms1PcI5FxOJs9rbCBZIGZip0CsDtEQw1qwPy1Zssy9kWZ7+FW2Wnuq1zvQZAOYQJPnQU/EcJuIAXtugIJGZCsics94bTp60zGEYn3SQBJ0Omy/KdPWtvtYG5jbdy269jd7OwGY5hmYsLzmAJUygG59yarfH8Tdwwa3aaysl0IOjZUxOIYAFiJEtPQ6Cgua83YNRBxNvw0JO0CDANcvPeCie3t+hzA/EZd6pOL5VFlwjkPMGVUEakyDoTpHh1pwnL2DJC9sJjX7MhQY+Z2NBO8c5/wAG1lALskX7LEBWJypetuzDpspjWaf3PaNw8DvXbmv8DEiQOqk/mao/FuX7CKCly0wNy34qcpuKp0M6QZ9KJ/ZFqQAifNfl6UCvtA5gw2LxOGa1cOW0ozFhEHtVaNf4RP8AWtCxXtA4aXI/a1BBGxbKdQw1AgjXx8azw8DtsB9ih9GHwMztSF3luzH91H/uDX8d5oNFve0HhwuAHFrJ/dZjb7uveKqRJ/GqsefsGmAu21untbpxHZwDHev3CpaDK90htRUB/wAO2CBNpVEfedpJ8afHlTBG3OhaNg7TPzj4UFp9nvM1n9gtWsyA2VymbiLJlm0DEePoKZ8z8yLcxS21u2hh1w1y4YdGD3AyjIcp1gRAO8tVQu8n2QYyHTwfXT1NFfk7Dg6BpOogiRP+ag13CY6wiGL1thqxJuW9o6AagQBpE1EcZ56wGGu5XxFwsdWFqHCGAO8QN9BpJI61n9zkrDtLN2kkkk90yZ10mZpX/wDH9gju9o316Ggu2J4xYxS2CrXCDftd26FBIJZZC7+MEgbelWy9hEYSVYbGQB5GfgayTC8im0y3LSXSymQQxBBEGdUg69KU/wCEbn/hGjx7SOuvWg1S9dWxauOzNlRSxZgIUBZnSKPgMYLuHW6jhgy++B3Sw0JgEgd4HSTWUvyObisptMgMAw6FoGsTOgMeFT3AOXDhbfZqHA7w1YbNuJEiDvHrQN+WOa8ZdxuEskgWmQEiZzKoxGZmG+ZihjwypVrPG3TH4hbrJ+zph0dAGhi2Z8wAYwznKw+CCoPDcphbwvIQrhQoH3VVQ40AUR7x/Cnr8MuBie0TM4g6EggZt5G3ePrNBQ+bue7+Kt4LsybTNbu3GjqxN+xOmo7iNH+Oq3xHFve4ilwzccvZmBvkW1m2mIyny02rQ7XLr2Dba3dtq1pCiHslMBmL6ZtvePzNR2M4PfJctigpuEuxCKCWIVDBGokKFgaGNqCmcJtjD4wi/da3FvEZXkgEXLDLaK6SMxbf+Vaxy5zZhUwNi1+1K7rhgrzmOW4UELMQIOZfgKqNvglwpkGIZ4kAdmg/ErPWiPyrMHQ6bM+Xbfw8KC3Y3nJEuL2Vt7wlCGVlUHLbZMsNEydZo/D+dVQwtq4x7NVKl7awULAnc905/WQdKp//AA20e4DtEXZHyDedN35XC+9Zn/C06/6tqDRbfOydo5KKBlQd68kiGvT7oIO9MuI+0iybbqezXMIH2s6N3f8A+frWdjl4Ax2JG0FUYyNz90/Ro97lswMttwIkzA/A26C/N7VrBg5rAM6/aP18ALJ0qC4T7TrVhGYKpN180HPEqAn3dtADVYucHgQ3aqT1m2B8uzmoZLPaOy9sRlaZ0JYQJMSNo6UFqxvtMZ8PctJbBN1MjGH0GXKCNR4k/E1X+Jcz3LmFa0yvq2dmiJMakiepAJPmaPhOUL9xQym8Adx2cx6faCRHWKPf9n2I6PcI/itMP+0tp50BcBzfft4ZbVsXF2JYQJAXLG234034lzLfuNaLMZQoVOYAnJBSYG4jQ12I9n2LAkQ3oLgj1zIAKYvyniR7yEb7nymgm351xkse3gvGY5+8csgagT16VFX+JtcntbmYyx1JJliSWJJnXf400HA7vUGkX4aw3kUD7A2Lh+9E/wAR8v3QakMHwS8zQHddd1DEjzGoG3nVtwxE6WwI9J3qRss6GQAo9P1jzoK0/LeKygLcxDDT3mC+6ZXTO0agGlbnL/E2gdqSunvOCdDA2Bq1ftN0g/aIvxE9NN/GaTvXTENdDfEnz3E+lBX8LyTfWWa8smdSSYJ1nUiDrTt+Ald8X1nQ6A+IEnxoX4ph5g3QZ30Gg39fnSGI5hw9tdYcnqCCdt4kx8qCawTC2IN53Gh70EiP8SAAGDvUrh+OIOjGf4EB6eA2qiYfnayDqgUeOUn8A6zTa7z1bVjkzH4ZSdPNmjWgvmNx6a5QRvuwHr7ux1qDxPEjM5mHhDsPlp5j51FYf2lpoGt3oiJDqkE9dFn4SKi+Ic7ZmHZrEfeLXHY+cMxjbpG9BYRi7hiGvkTE9oSPP7vSle2vazcuDwJdo6AjSKr2Au49zK2pkEAsEEA7GG70TrqKtXBuDXuz+3JRpJOTIwkHSco7nwNAFnFk5gbrjUf80n4d6YP8qSzsTo14mfuiY2EklD9Cpqzw5mCns7i7d4FkBjSSubWN5an1rBXYALQYMDPJHqJg9dZ3+VBWu1YGO0xAO0ZV/IJpSloXBqTfC9ZZQfOBInaPlVjThjkkM1pdgIAbbT72x01jrR34OEALMsbk3GAAPQiSsRr1NBD2rKkjNdvTvs3TUnS5HhJqStcPzHS53TscrR/qkrTG7xzBWQRcxVudBCtmgeXZoSfi1RmK9pXDbYAt27t7f7oUfNyT8h0oJpltD3ntkzAAMnrvAMGnDWWnu277jUaZgNdQR5VQMd7Y32w+HS2PF3Zv+lCi/MGq7i/aFjnBAvlB4Wwtv8UAJ+dBsv8AZdwatbdBrBLLB6zOfw6RHnUFxPj+Gw+j3rZMapbuFj5TkBAifGscv8RuXNblx2695i3x1NIWxOxoNfs814JtDeyjfvg/ojHw6VM4O7gn2xlg7DQKDHkGYH8Kwd100oVBA6/Ix9fzoPQ9jheF0K30uEeFwa/6SIrr2DtIYFuf/kufjt8687QSY8fPxo9tnB0Y/OKD0AHdu6Etqu0MoSJ00060Q4CdFWxEz9066bkt+AFYZY4vfTRb9xfS4wH4Gnlnm3GqDGKvx/6jHy60GvnhQPS3OnuqNiYkmfHSkH5ZmY7UEjTK7r+GtZavOONnN+0OTpqwVjA16jxp3a9oWNX7yGZ960hOu/3dvKg0VuAOu5xEf+oR/wDWmmL4M5P95fHq8/CSBFVSx7T8WB3ltN1GjLt5owqU4Tz92rZWtBHPu/a3QhbwbUsCeh1Gmo60D69wl4/vLu+shTGnrt8KYYzg13Ysw16oD+VGxftAa07I+GZWG47WQd9QSneB6GiD2g2WHftOD96MrDrsMooImzz1H3BpPXx22FBd58knMkqRsHZTMmWBHUyN5immG5DuGMzqo8pJ/QVOYX2d4cH7S5cbxiFG/kD+dBWcZzYzDu5lPjnZvGFgmNJ3pmcfcuEE520IJHXSJ/KtNwXAsFb1SwCwiJzsAfGHYj4xU9h0YKFt2cqqBAOigT0jbxoMkwnA8fvbtXwN/dy+MEAwT5RT9eQ+IXCMymW6lh69/XfXrr8q1DE8Vt2ge2vYe0Y2Lh2geSkmPhURiPaLgVn7S/cPTJbyrPqzKSKCr2PZLiHg3Lti3pMSzkeWgj5E0/seyjDp/eYtiZ+4qrp10Mn4/hRMd7VVzg2cMmSDIvEvmPjoRHpTC/7VcWw+z7K0P/LtKI+Lgn8aCxYXkDAWyO7dv67HN3j/AJcojTw1mrbwzlnDKAUsrb9LaqQPDNA+I30rK7PtLxsQ19yCZaQJjwHh8Kf4Xntmy9oCW6sHKg+oIKx1gAaneg1U4K0DvJI0lpJ8NqQu37amF1PkpJjeToTFMuHYyxeUEXFNwJma2CrkEATDTlaY/Hx0rsU5KFlkdR1aNzOhEEAaRuRQL3+IkkACWJkBjpGs/ltTF+MXTAACLG4EQY12AIG/yJo74lSNWIYEtABY937pgSZOmmtIY3CEqCmULl738LELq0mGA32GoFBXOYubnw2ihc/73vFiDPy13JJrN+L8cu3zNx2YjQGPl4VI8bw7KzqwBKyWmZmR7pBOaYnSRvVfZhGmh67R1260Cbb9Z6zpRMp86U8NvP6+NHW3H49fy+VAhEn68vGjoAdDptqTpr+lC4Hgfz8aSCjzoBgePy2o5ERpv19PTzopUHaB4T8vCiP6jx/pQCBP4daHIfPy/rRNeho3aEf70CnZk9PrWu03O9JyY60opPWTPpQCRO1FyfXSlFQSN/r/AGorfHbrrpQFD+dHtn0rrmpgQANt5PrRWHrFA4Rtep/X0o+bw/rQWbo6mdI8hFOgimfwjy1/SgBeItBDZWG3eEkeh3Gp6Uleuow7qlWmT3gV+EjMPiTR7lsDQkGP0/Oi3LcwAPr0NBcf7Wtr79xAAdNcx/6Z/Gkr3O+HQd0XLh8ABbWfjJ8tqojR9TXE7UFxxHtJvkZbFu3ZjqBnb0zXJj4AVA8Q41fuxnu3HJmczEgESI1JG0fyqOOI29KSZz6UC5vehpM3Cfr50TNpXHbzoCliDR1nwP6UiaVGx1MetAqz66zrSlvEEQNNJIk/ypBFB26UHXrQW7ljnF8M6sOm+XKCR+6ZHe6x61s/A+NLjLIuq0Se8p3TSCrEEzJGh08OlebrN2DrrV25Q51XCNpaJDjKxzMDH72nXw9T60Gn47C2pKtcCqYGXtgrTr3YLZpHwpscGLSBrecL8QcwJiemmmpkCfWatzPwi1jrBxmDLNdUDOg0fumCzCd4gyPAnWmHKHtQy/Y4sEnRVuAd4Tv2veBYD50D7nPgHbIHsm7buKsG2zSI+6oAJjQ5fDu7VmGPwTI3e3jz21iCdwfGvRF3D5oZDKGD90yp6qVbUQdZkGs65q5SUsdGJMMNYMdVzNInwDRudTQZqrnxNKdrtt+tL8RwBtOymRBgCc3qCdNR6U1JAGm+s/zoDudOuv8ASkmPTy1Pjv8ALwomeis9AsTrQ+Ex5xExSXbGAPDb40JJnb62oHLXUB7o0B+9rPqB5b0qmOIJIyDMDpkUqJMwAwIHTUeFMs/rXKfOKBbMNdT00EUotwHQkjw0HlSCMB9fXWlVQRuP60HZdOs9KLk6/mPrwpy/D3EZrbpmMCQRPpO9FtW1md/jGvrQEFkEaGfH6+dHS0N46n47UAEHw+jvQEGfr6mgcWAkagn6maVFtT1Ov0PSi2p089vr4Us0j1oCtYA1IP8ASelc5XTKCP8AN+G1A149fo0ewsyZEAaj4x06TQRotTJ6a6Ull3/Cr3f4ba1+yt7/ALi/yqKxWDQTCIP8o8B5UFVbwoADU2+GX91fkKQbDrr3V+QoIzPH11okVKG0uug2PSknQeA+hQMWWi5IqdNleyc5RMHoPKo90HgPoUDRbfWKUCE+H0aMTr9edLBR4UDPXypVGadZ0/ClnXb68acIug+utA+5c5gvYa6GtsF8S2o+Ok9elWbmjlVMVbOMwWR20N+2uaFaCWKSBIOsg6+G9U5F/M/mKuHs1vsMcAGIBV5AJg6CgT5L9or4UCziczWl0BzElBGigTBXbTfWtYslMRaGq3FYaEQQemukTr4VkPO2HVMRdVFVQL7QFAAHcB2HmatXsqxTthsQGdiFC5QSSFkNMA7UCfGOUkSVu2yyFs0+8MxBGmskga5d9NC2grOOO8rNZabRz2zqp18tDOuYExG9eiuI2wVYEAiDoRPRqzqxaBv6gGUYmRMkFoJ8SIoMgNuDBBkfCD56UIt7dB1O9XPnWyqlMqgd2dABrC66daqsamgamxO20kATJooXyqSRR3dPrSj3kAzEAT/vQRYQ70N6wVMGQ2mnqAQdPEGnx60l0P140DRCROm/iNqPnJIG222mvjSibUfEKI28KDr2MeMpfOOh32EAAkTEAaeVIB6VvdKIB+VAdWJjfyowX4z9fGm6DT4fypXNofSgdoDGsx8dP5UYH50GG90U+tDvL9eNA3W4R5/U0mT5wDvpTtx3vnSdpQZkdKD/2Q=="/>
          <p:cNvSpPr>
            <a:spLocks noChangeAspect="1" noChangeArrowheads="1"/>
          </p:cNvSpPr>
          <p:nvPr/>
        </p:nvSpPr>
        <p:spPr bwMode="auto">
          <a:xfrm>
            <a:off x="77788" y="-881063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AutoShape 8" descr="data:image/jpg;base64,/9j/4AAQSkZJRgABAQAAAQABAAD/2wCEAAkGBhQSERUUEhQUFRUWGRwaFhgYGBoYGBcYGhwYGBoWGhoXHCYeGBkjHxgaHy8gIycpLCwsGB4xNTAqNSYsLCkBCQoKBQUFDQUFDSkYEhgpKSkpKSkpKSkpKSkpKSkpKSkpKSkpKSkpKSkpKSkpKSkpKSkpKSkpKSkpKSkpKSkpKf/AABEIALoBDwMBIgACEQEDEQH/xAAcAAAABwEBAAAAAAAAAAAAAAABAgMEBQYHAAj/xABGEAACAQIEAwUFBQUGBAYDAAABAhEAAwQSITEFBkETIlFhcQcygZHwI0KhscEUUmLR4RUzcoKS8RZDorJUY3ODk8IXJFP/xAAUAQEAAAAAAAAAAAAAAAAAAAAA/8QAFBEBAAAAAAAAAAAAAAAAAAAAAP/aAAwDAQACEQMRAD8A0EtrSqNSPWlVFA4ttSqGkFNKqaBYetHBpNKOKDifOmM0/wClNEsHwOlAS4TApMtS/YsZJFFbDGgTUmpQE0w/Zj9elPqAcxoM1BXE0AhqDMa6umg6aAvQUFBxagzmuNBNAbtDXB/OgJos0CjP50OfakjQk0CnaUBeiCuigAvQFq5hQUCbXDRwaJ9b0IoDZjXTRa6g6a4NXTQAUDFRrTi2KQQa04SgOq0otFWlANKA6ClFFEUUdaA0VxrqGKAIrqNFCKAkV0UYrRSKDjQRQR0rgaDqAmhigNAFBFcDQ0HRQNQ1xoCxXVwFCFoCUauNAaDprpriK4CgKTRWNKmiEUCIXXpRzQhKPkoE4oZo7LRIoCiuU60YLQqlBHoacIaaqKc26BdKUUUmtKrQGSlKIgpQGgEChFABQzQca4mgoxFAArjXFqCKAK4muNFmg40BrprjQEo4NAKMRQBRSaOxosyAdR67jyoAFDNdFBNB01xNCD4UFAFctdXBqDpoTQmKBjQFC0YiuWgmgGKIaMNqBxQABRgdaIWihDRrNBGI2tObdNl3pzbNAuKUWkgaWSggMfz9hcPfexdNxXTKWhMy95QwMgzsfDxqV4PzDYxSs1h84UgN3WUgkEgHMB0BrJec75/tPFFO8p7JQREZltKCPgdPnUjy1zHcw6OERDnILFgxjKIjusPGg1sV1ZnxP2l4i0knsQegyH4+89OOG854q+oKunnFtI/EaGg0G7cIBiJgxp5HeshwvtgxL2pe3YGZDqmdCpK7jvESJ6jpVh4rx7FC2ct0ho3AQCdv3azvBcsdlb//AGHFoRBGhfUaBRGnqdfBSKC3cvcexdzDW7v7XdzEmc0ODlJE6ip/jnPwWUw41E94gE+oGyj1/CqHZx2S2tqyMltRuTLGZM67GZ+emWhQopzXCMmpO8k7gEjWSYnXY0Fz4d7RcwAulUb/AMwDKT5OkZf8wHrU8vNG2a1vqIaJHiJBDDzBIrKFupeIClRcAIZVGhKndQJjTfX7vnTrBXrliezuQJkowBtnqZRtJ8xB86DV05gt7srr8AfyP6Uva4vaO1wD/FK/9wrPuH8y220ug2m8Vl7Z+GtxP+oelSrOCoZWQqSYYMpU+hBj4b+VA29r+IU4C2ysDF9NVbxS7+6aV9mK5e0Et/d2iFLNlE5idCYnTeqn7SHAwgEEHtR8styddvD51YOXGa2O6zKcibaSACKCz8S59wWHutZu3stxYDLkuGJAYahY2IOlTvaSARsQCPQ6jesQ5i4BiL+Na/3WzkSJjQKqga+grRv+L2WAUVo0+8p0HxFBappnxPi9nDpnv3Etr5nU7bKNWOo2BprgOY7N2NcjHo0CfRtj+FUX22Rn4eSAftH3EyJsfMUGnW7ysAVIIOxBBB+Io01AciIowNvKoUTc0Aj/AJj+FTs0AzXTQA0IoAFCBSWPxqWbZuXWCqu+oEk7AT1J0pXCX1uW1dDKuAwPkRNAnjMZbsoXusEUdT16QPE+VVG1z4v7Y2ZgLAVssQSckGYn3zMbgRTD2u8RTs0RXAZHK3NYyh0zgMCNiEkEdRHWseTHMSZb3Ync5iSRI3AMMRGmlBvfCeZrdtHbE3hmuXWK7kZB3Vy/w90iYGvjvU3iMQCua3cSYhSSMhMSFM6CfLX8q83PjWFuS4jQZZkxq06dP1qRwPNuJsi2naP2ABKicqsrNmcagzqDrBiTQbJwHmtHW8b9xUK3W94+6hICgk6AAnL4TVe9pXMMdh2bCCHYjqRIVXj91oaD1gmq5yry4cZi3t5QtrMLl0hiCEIkWVHqymCNAF22pp7UMoxWW0FKBFYMrF5DCZdiSc0yN9oAAoNhQU6tiq1yZxo4nD5mksjFCx++VjvT1J326irHbegcggCSYA1PQAeJJ0ArNeb/AGpWyTZwzHJMPdXdumW34L4tuZ0gbo+1bmG8l1cODFprauVGmZi7rDa6jubbTvNZlcxmXoMwPpqd6C2YLjtokAod9SdABsJ1nwqaGPsZSVbadBoCR4HzrOf7RLaSddxAOs7b+FK28fJaCYA0H6aUC/GMdnvZsxjb3unSR8al8Hzgq2jbUFWMd4NrpHTSaqmKvBs38pmPy8KTwl3vAwPiZoNUwfMEWgzd9yYlWAK6SdSphtwTv4EUyvPaYybTkj969t5aKIHpUT+0MqqjjL96DAPfXMJO+oIOtOMLeR3UEKF+8DqNQYkDUjXpQOg1smVtKOh+0c7eMH9arXHOJdoCAgCwQAGbukR3tW67eGp8qlL5yqc2SAo9zNHxzKsn4RtVTuEMwCiCWhYBJ3Gw31ketAGF4gy696fGYIMEaRrHl51e+FcdYos27LEQDNtSxOkSYkk6fOs9vhV2kzqZEEMJkbmRtrpvHSpXlzjgtXATqAyNqP3WB/Sg0Q8WdYlFtzMA2QsxGoka7j50DcVuXDkNww24WFPzAphzNzHbxRtG2HUKGjNuZymZDHwn4io3heJJuqInXzkb60EziFVme0HzFNCDrtpqDIJ841pe3dvIJW5GkGQp0/0jalrXD++7ANLElgR1EgRGuu+tPH4e2hgGPESNNdRBkeIoGp4len7jePdI/Jv0pG9xs/8AMsN6qT8+8v60+xGCVXfs1AQsSsDLAgdIAHyFJ2LVvvG7sYVIuBCXOyqCdXOpg9EaJNBHHmKzqQLg/wAoPw3qJ5jx4xLYUB+7Zu5iGDLAJSTBBGy1NHD7qehhtOs767SIPxpO9wNRkMqwdS3uBYg6rIOvrQW7k/mPDWsOllrqAqW72YFTLswkgyNCNxVtt3VYBkZWXoVIYH4isT4vy2vZFwiwsBu8Q0uSAQNZ938a1fl61Yw2Dw6A27SlEygkLmZlBO57zEnfU0EwoqB5y5ttYCzLGLrq3YrlJDFcsydl94an5Haj818028FYa4Q1xgcgVBmhypYZ4PcGnWD4Vi/O3tK/tK2iNZ7I29RDBxLCG1Khh0iD01mgtPHec04ngbCFlt3DeAu2kzO8SUV0gakSGy6SGgHemGA9qGIwirhuzSbYZe+HBZmJKvB1UzJy6aGs3xPErl24bjmW0kwFE6bhQNfPek8RimY5ie9uTOpiOs70GicP5ssXbxXGdpf7USDnZ2tOCXGTUdyZOTXUjwFVDiWNS5d7mXIrEIAMuZJlQdfdnQSZAJqC7UwPxo1phOoIGmo3P8p06dKB6SVDLALbMykFYIOZSRPl16Hej4e0HaHLATr1id5EeAj+lOOFYJ9+1WymZT3o7xVSSwUnvZQ8xv8AaCB0pTBYdEvsuIdSqh2Lo5OcqvdCtrJJGmms60Fvt43D4I3zLC4bamy9skrmIym0yuYdTq3aH4bCqTxfiRvu1xvecyQTP59NPwpHiF1Dcbsg2QHu5iC0DqSABJ8qZufExr1oNq9mHMdq7YWyrObiySCJygQAMw6RAGYz8qvlo+VYL7OsVe7TsrVxVGbNlLlAxMAwVILGBtWxPwhCwJa7Om124Ntu6GidPCgzj2wXj+2LHvCwoBXp37p+fSs3N0/PX4/GtW565bP7O+Ku3IuolsFVbMjZnadXJYka6AxptWT4kDodDr6byD56fjQCoJO/p8xSiiDqAfM6eP18KQsLJGkyY23J6etOsWVDkLmgQO/owaBmBjoDmFADjeJ8D+dBaWCNCfD8+tHsZSy5jlWe8YkKPGAZPp1pxjcIqHMpLIWYISIJCmJIB8I8pkdKBbF4p277mWYnSQT/AIoGw1/CmS4o6bgR+oo9qwHVjnUERC6yQfDp669KJjOGm0de9vOmm+kHYgjUUEt+2lkMmZGvw9aibV8qQytlI7wMdQARt4wBUtdwSph1bOSWEnSAJzRE6nVGk7Du+NQYslgSo0WAdNs2lAlevkmTE+QidBv412HtlmAG5MDWNTRXQdCT8I9KXwtv3W1EtExoNtR4xr+FBZuBZrihDEoSCdASNRHoI/GrhwbBKl1JAknXyPw3qC5F4CGvhLhuKDpIygicokq2o1P3uhnWtPtcnWEcN29w5RsSnhvIX40ELwnGucRiVYyiMAg8CZnUenWpXEYjKjtlGik7zGhpbB8m5GZu377kZoQBZEgQC07GNSdqPi+VmZHHbiWBHueI02agiuG43tbCO4EsJ0EeI/Sqhz7zGbLWbSIk23W9nPv5pMAmdhrt41ecLynet2lU3rRKiJIYDQkyfAa1TedeUA6tdTE2LhABZQ40gwSBJJ3np7poGPB+d1v4lwyi2LjAookhZABGu47s1NDjAutcQEkWWySdpie74VmtlQro1zughT1HRcoIAnUQZ1nXWtE4ZyVjFN1xbUi6+dSLiQVYCCJI6UAcQxIC9nm1uxpEyUIbptEzOlRHOWJxt26mGV865EyWbRc6Be7KmBnjLJHU1JcQ5dxgdGaw8It0mADoVHVSfCqdxnHMt24jqJW4wmdVIYg5Wn1+dAhbu4zC3e2UX7NxXKscrAhsoJVgeuUjQ9DUdxnthec4hWW65zsGXKe/3g2WBEyD8amcDzZlsNZu2y5LArcLd/LKkpMTqBG409AKguIOXvPcylQ7MQCxYgEkgZm1aBpJ8KBvmLHTr0H+9dmjfw+vzoCpiaUvvmOaMuwgdIAHX0mgJbvEAgfe0MgHSQYE7bdK5CJ2+vHSiMOsfjR11HTw2oAuDXx+tqcASIG/896SiWJ29OlKEH61/wBulALaaT+nxpG8ROn1tS139Prb5U3K7eFBI8KxeQDKi51dHFySCAsym+WCYO1eheF4m5ctLcdAjMobLMxInU7demlYtb5FxKZc1lxmYqsxBEBlJykxOuu1a9gOG4hf2UZ1Fu0rLeQEt2ndi2QSJ0OsT86Cs8S5duJwl7d6BdZ0gZhlk34UAjyes24zw1c7hIXsxEPcDZso72VhpM/dHhW4c62rjYTLbgM96wq9DmN+1HprFVXjHsqL4e2bemIOXtBKhSVQ52G2pMHQ9TtQZDYw/egkJsQTO+kbdOs08xnB7yXcjrDd6J0D5WZSyk6ESra+VWznblQ4LE2LfaG5bcIUkAHKLmUo0bxIg+HQVe+IclYhMXbu4d8yzluZiEFpA0i2iiWKe9pO2lBjJ4cEDdoQCrQVBmYMEyNPh5dKnuHcvnHNm7YFA32kjIbKNcP2gE5GEGYkHfSBNXLjvs2v4rFTKWrLmbnZ65fe175l3LDXoARFRdnkUrgrj22usZuZwpUa23ZF3EssAmBrmjx0CEPLrBSrXFezaIJdQwYWXYfahHglWzMIGoI1ipzj+ETDXEa2bV1YK99MwRQ6MFXtNHJykZp/5hjTWpfkHk3t7Pb35Nq7bC2ouHMqC4CVjJEEoevU6azTz2g8ro+DPZyXTLE7tqJnYDSTP8MCKDPOD8WtW1XtLasrKUIJJMQZbUgCSRp4oDG8xPFMcjZgtpQpEIZIK6ghtD3iASomRGu9apyHyci4Re1SLjFs0/uuqwNDGxkEajNVU5i9mOIF0iwouIoVZWLYkKsDK7kkxuep8KCgWlkjpJH8utSGCtwAzTlJJU6HaDMEgwdBPXXeKmMV7O8VbRGa2AGdUALoTmchVBgwJYj0nyqZb2VX7dprt25ZUqAcoJeZ6SBAMkaTB7xnQUFp5U4tiUe1bOGlYRczJ3yGzMF7RgCBDDUyO7vqKvvEsV2aA5SZZV6aBjBOu+mgiZMVVeQuWOzU3cQp7ZG+zLFu6pSNmJHoY0irletgjUA+H18aBfJOtEa0PAfKofgmAuJisUzqyqzdwkyGGZjIE6CIqS4jaJtXAuYkowAUkEnKQIjWfSgS4hgrdy26OO4ykNEqcpGsEajSsC5pv4YX7n7Lat9kFIGpgiZ7SS5JbpvtGlb1wbDuuHRXDZo1zkltWJ1Jk7VgfP8AwdbXE7tm0oRS6BVAgDOqHQdBLUCHBOBHE4myJAzsCxLSVAyDMTrvrAPgdAINehsHhciASxE7z/XaIHWsu5D5Os3MMnaXbAvXGuFEezav5ltxmJDjMsDvaMNDNW7hPD8XYzFLGB7NZyFGe12iRIcBM6rIgw3jQWDitv7C8ZI+yudf4D5VFNyFgbhLvhkZmJZiS+pbUmM0bk0ri7ZxHZ5zetMVZSiXPsz2tswLndhyF7w8DUjw7Fh1mMvcVtTOjZtTpA900FefknCLiFtpw9DbZCWvZjlRhMJlLSSYGo8ao/tP5XsWr2GS12VrOrhhJJLCDbldwGnLmmN/DXZytQvMXB7dxDdyJ21q25tXCJa3AzSvhr8ddKDzda4czMVCyRMgaxHgF1MeQpQ8JuAiEZgZIIEyF1YiB0rZL3suHa271m+9u4rq1zNrPVsp3UnbWdPPZTkLluyRiTqW7a4qnXS20MpggDNsZjQigw7s9JgwOoExMiJ6TRQPEb1uN/l63+yYoZTpYm2v7rzicoBiTqVbXqxrJb/Abgw4vqrZJKMTHv8AvQBvly5dT1mgixr+XrRrUj0Omms1PcI5FxOJs9rbCBZIGZip0CsDtEQw1qwPy1Zssy9kWZ7+FW2Wnuq1zvQZAOYQJPnQU/EcJuIAXtugIJGZCsics94bTp60zGEYn3SQBJ0Omy/KdPWtvtYG5jbdy269jd7OwGY5hmYsLzmAJUygG59yarfH8Tdwwa3aaysl0IOjZUxOIYAFiJEtPQ6Cgua83YNRBxNvw0JO0CDANcvPeCie3t+hzA/EZd6pOL5VFlwjkPMGVUEakyDoTpHh1pwnL2DJC9sJjX7MhQY+Z2NBO8c5/wAG1lALskX7LEBWJypetuzDpspjWaf3PaNw8DvXbmv8DEiQOqk/mao/FuX7CKCly0wNy34qcpuKp0M6QZ9KJ/ZFqQAifNfl6UCvtA5gw2LxOGa1cOW0ozFhEHtVaNf4RP8AWtCxXtA4aXI/a1BBGxbKdQw1AgjXx8azw8DtsB9ih9GHwMztSF3luzH91H/uDX8d5oNFve0HhwuAHFrJ/dZjb7uveKqRJ/GqsefsGmAu21untbpxHZwDHev3CpaDK90htRUB/wAO2CBNpVEfedpJ8afHlTBG3OhaNg7TPzj4UFp9nvM1n9gtWsyA2VymbiLJlm0DEePoKZ8z8yLcxS21u2hh1w1y4YdGD3AyjIcp1gRAO8tVQu8n2QYyHTwfXT1NFfk7Dg6BpOogiRP+ag13CY6wiGL1thqxJuW9o6AagQBpE1EcZ56wGGu5XxFwsdWFqHCGAO8QN9BpJI61n9zkrDtLN2kkkk90yZ10mZpX/wDH9gju9o316Ggu2J4xYxS2CrXCDftd26FBIJZZC7+MEgbelWy9hEYSVYbGQB5GfgayTC8im0y3LSXSymQQxBBEGdUg69KU/wCEbn/hGjx7SOuvWg1S9dWxauOzNlRSxZgIUBZnSKPgMYLuHW6jhgy++B3Sw0JgEgd4HSTWUvyObisptMgMAw6FoGsTOgMeFT3AOXDhbfZqHA7w1YbNuJEiDvHrQN+WOa8ZdxuEskgWmQEiZzKoxGZmG+ZihjwypVrPG3TH4hbrJ+zph0dAGhi2Z8wAYwznKw+CCoPDcphbwvIQrhQoH3VVQ40AUR7x/Cnr8MuBie0TM4g6EggZt5G3ePrNBQ+bue7+Kt4LsybTNbu3GjqxN+xOmo7iNH+Oq3xHFve4ilwzccvZmBvkW1m2mIyny02rQ7XLr2Dba3dtq1pCiHslMBmL6ZtvePzNR2M4PfJctigpuEuxCKCWIVDBGokKFgaGNqCmcJtjD4wi/da3FvEZXkgEXLDLaK6SMxbf+Vaxy5zZhUwNi1+1K7rhgrzmOW4UELMQIOZfgKqNvglwpkGIZ4kAdmg/ErPWiPyrMHQ6bM+Xbfw8KC3Y3nJEuL2Vt7wlCGVlUHLbZMsNEydZo/D+dVQwtq4x7NVKl7awULAnc905/WQdKp//AA20e4DtEXZHyDedN35XC+9Zn/C06/6tqDRbfOydo5KKBlQd68kiGvT7oIO9MuI+0iybbqezXMIH2s6N3f8A+frWdjl4Ax2JG0FUYyNz90/Ro97lswMttwIkzA/A26C/N7VrBg5rAM6/aP18ALJ0qC4T7TrVhGYKpN180HPEqAn3dtADVYucHgQ3aqT1m2B8uzmoZLPaOy9sRlaZ0JYQJMSNo6UFqxvtMZ8PctJbBN1MjGH0GXKCNR4k/E1X+Jcz3LmFa0yvq2dmiJMakiepAJPmaPhOUL9xQym8Adx2cx6faCRHWKPf9n2I6PcI/itMP+0tp50BcBzfft4ZbVsXF2JYQJAXLG234034lzLfuNaLMZQoVOYAnJBSYG4jQ12I9n2LAkQ3oLgj1zIAKYvyniR7yEb7nymgm351xkse3gvGY5+8csgagT16VFX+JtcntbmYyx1JJliSWJJnXf400HA7vUGkX4aw3kUD7A2Lh+9E/wAR8v3QakMHwS8zQHddd1DEjzGoG3nVtwxE6WwI9J3qRss6GQAo9P1jzoK0/LeKygLcxDDT3mC+6ZXTO0agGlbnL/E2gdqSunvOCdDA2Bq1ftN0g/aIvxE9NN/GaTvXTENdDfEnz3E+lBX8LyTfWWa8smdSSYJ1nUiDrTt+Ald8X1nQ6A+IEnxoX4ph5g3QZ30Gg39fnSGI5hw9tdYcnqCCdt4kx8qCawTC2IN53Gh70EiP8SAAGDvUrh+OIOjGf4EB6eA2qiYfnayDqgUeOUn8A6zTa7z1bVjkzH4ZSdPNmjWgvmNx6a5QRvuwHr7ux1qDxPEjM5mHhDsPlp5j51FYf2lpoGt3oiJDqkE9dFn4SKi+Ic7ZmHZrEfeLXHY+cMxjbpG9BYRi7hiGvkTE9oSPP7vSle2vazcuDwJdo6AjSKr2Au49zK2pkEAsEEA7GG70TrqKtXBuDXuz+3JRpJOTIwkHSco7nwNAFnFk5gbrjUf80n4d6YP8qSzsTo14mfuiY2EklD9Cpqzw5mCns7i7d4FkBjSSubWN5an1rBXYALQYMDPJHqJg9dZ3+VBWu1YGO0xAO0ZV/IJpSloXBqTfC9ZZQfOBInaPlVjThjkkM1pdgIAbbT72x01jrR34OEALMsbk3GAAPQiSsRr1NBD2rKkjNdvTvs3TUnS5HhJqStcPzHS53TscrR/qkrTG7xzBWQRcxVudBCtmgeXZoSfi1RmK9pXDbYAt27t7f7oUfNyT8h0oJpltD3ntkzAAMnrvAMGnDWWnu277jUaZgNdQR5VQMd7Y32w+HS2PF3Zv+lCi/MGq7i/aFjnBAvlB4Wwtv8UAJ+dBsv8AZdwatbdBrBLLB6zOfw6RHnUFxPj+Gw+j3rZMapbuFj5TkBAifGscv8RuXNblx2695i3x1NIWxOxoNfs814JtDeyjfvg/ojHw6VM4O7gn2xlg7DQKDHkGYH8Kwd100oVBA6/Ix9fzoPQ9jheF0K30uEeFwa/6SIrr2DtIYFuf/kufjt8687QSY8fPxo9tnB0Y/OKD0AHdu6Etqu0MoSJ00060Q4CdFWxEz9066bkt+AFYZY4vfTRb9xfS4wH4Gnlnm3GqDGKvx/6jHy60GvnhQPS3OnuqNiYkmfHSkH5ZmY7UEjTK7r+GtZavOONnN+0OTpqwVjA16jxp3a9oWNX7yGZ960hOu/3dvKg0VuAOu5xEf+oR/wDWmmL4M5P95fHq8/CSBFVSx7T8WB3ltN1GjLt5owqU4Tz92rZWtBHPu/a3QhbwbUsCeh1Gmo60D69wl4/vLu+shTGnrt8KYYzg13Ysw16oD+VGxftAa07I+GZWG47WQd9QSneB6GiD2g2WHftOD96MrDrsMooImzz1H3BpPXx22FBd58knMkqRsHZTMmWBHUyN5immG5DuGMzqo8pJ/QVOYX2d4cH7S5cbxiFG/kD+dBWcZzYzDu5lPjnZvGFgmNJ3pmcfcuEE520IJHXSJ/KtNwXAsFb1SwCwiJzsAfGHYj4xU9h0YKFt2cqqBAOigT0jbxoMkwnA8fvbtXwN/dy+MEAwT5RT9eQ+IXCMymW6lh69/XfXrr8q1DE8Vt2ge2vYe0Y2Lh2geSkmPhURiPaLgVn7S/cPTJbyrPqzKSKCr2PZLiHg3Lti3pMSzkeWgj5E0/seyjDp/eYtiZ+4qrp10Mn4/hRMd7VVzg2cMmSDIvEvmPjoRHpTC/7VcWw+z7K0P/LtKI+Lgn8aCxYXkDAWyO7dv67HN3j/AJcojTw1mrbwzlnDKAUsrb9LaqQPDNA+I30rK7PtLxsQ19yCZaQJjwHh8Kf4Xntmy9oCW6sHKg+oIKx1gAaneg1U4K0DvJI0lpJ8NqQu37amF1PkpJjeToTFMuHYyxeUEXFNwJma2CrkEATDTlaY/Hx0rsU5KFlkdR1aNzOhEEAaRuRQL3+IkkACWJkBjpGs/ltTF+MXTAACLG4EQY12AIG/yJo74lSNWIYEtABY937pgSZOmmtIY3CEqCmULl738LELq0mGA32GoFBXOYubnw2ihc/73vFiDPy13JJrN+L8cu3zNx2YjQGPl4VI8bw7KzqwBKyWmZmR7pBOaYnSRvVfZhGmh67R1260Cbb9Z6zpRMp86U8NvP6+NHW3H49fy+VAhEn68vGjoAdDptqTpr+lC4Hgfz8aSCjzoBgePy2o5ERpv19PTzopUHaB4T8vCiP6jx/pQCBP4daHIfPy/rRNeho3aEf70CnZk9PrWu03O9JyY60opPWTPpQCRO1FyfXSlFQSN/r/AGorfHbrrpQFD+dHtn0rrmpgQANt5PrRWHrFA4Rtep/X0o+bw/rQWbo6mdI8hFOgimfwjy1/SgBeItBDZWG3eEkeh3Gp6Uleuow7qlWmT3gV+EjMPiTR7lsDQkGP0/Oi3LcwAPr0NBcf7Wtr79xAAdNcx/6Z/Gkr3O+HQd0XLh8ABbWfjJ8tqojR9TXE7UFxxHtJvkZbFu3ZjqBnb0zXJj4AVA8Q41fuxnu3HJmczEgESI1JG0fyqOOI29KSZz6UC5vehpM3Cfr50TNpXHbzoCliDR1nwP6UiaVGx1MetAqz66zrSlvEEQNNJIk/ypBFB26UHXrQW7ljnF8M6sOm+XKCR+6ZHe6x61s/A+NLjLIuq0Se8p3TSCrEEzJGh08OlebrN2DrrV25Q51XCNpaJDjKxzMDH72nXw9T60Gn47C2pKtcCqYGXtgrTr3YLZpHwpscGLSBrecL8QcwJiemmmpkCfWatzPwi1jrBxmDLNdUDOg0fumCzCd4gyPAnWmHKHtQy/Y4sEnRVuAd4Tv2veBYD50D7nPgHbIHsm7buKsG2zSI+6oAJjQ5fDu7VmGPwTI3e3jz21iCdwfGvRF3D5oZDKGD90yp6qVbUQdZkGs65q5SUsdGJMMNYMdVzNInwDRudTQZqrnxNKdrtt+tL8RwBtOymRBgCc3qCdNR6U1JAGm+s/zoDudOuv8ASkmPTy1Pjv8ALwomeis9AsTrQ+Ex5xExSXbGAPDb40JJnb62oHLXUB7o0B+9rPqB5b0qmOIJIyDMDpkUqJMwAwIHTUeFMs/rXKfOKBbMNdT00EUotwHQkjw0HlSCMB9fXWlVQRuP60HZdOs9KLk6/mPrwpy/D3EZrbpmMCQRPpO9FtW1md/jGvrQEFkEaGfH6+dHS0N46n47UAEHw+jvQEGfr6mgcWAkagn6maVFtT1Ov0PSi2p089vr4Us0j1oCtYA1IP8ASelc5XTKCP8AN+G1A149fo0ewsyZEAaj4x06TQRotTJ6a6Ull3/Cr3f4ba1+yt7/ALi/yqKxWDQTCIP8o8B5UFVbwoADU2+GX91fkKQbDrr3V+QoIzPH11okVKG0uug2PSknQeA+hQMWWi5IqdNleyc5RMHoPKo90HgPoUDRbfWKUCE+H0aMTr9edLBR4UDPXypVGadZ0/ClnXb68acIug+utA+5c5gvYa6GtsF8S2o+Ok9elWbmjlVMVbOMwWR20N+2uaFaCWKSBIOsg6+G9U5F/M/mKuHs1vsMcAGIBV5AJg6CgT5L9or4UCziczWl0BzElBGigTBXbTfWtYslMRaGq3FYaEQQemukTr4VkPO2HVMRdVFVQL7QFAAHcB2HmatXsqxTthsQGdiFC5QSSFkNMA7UCfGOUkSVu2yyFs0+8MxBGmskga5d9NC2grOOO8rNZabRz2zqp18tDOuYExG9eiuI2wVYEAiDoRPRqzqxaBv6gGUYmRMkFoJ8SIoMgNuDBBkfCD56UIt7dB1O9XPnWyqlMqgd2dABrC66daqsamgamxO20kATJooXyqSRR3dPrSj3kAzEAT/vQRYQ70N6wVMGQ2mnqAQdPEGnx60l0P140DRCROm/iNqPnJIG222mvjSibUfEKI28KDr2MeMpfOOh32EAAkTEAaeVIB6VvdKIB+VAdWJjfyowX4z9fGm6DT4fypXNofSgdoDGsx8dP5UYH50GG90U+tDvL9eNA3W4R5/U0mT5wDvpTtx3vnSdpQZkdKD/2Q=="/>
          <p:cNvSpPr>
            <a:spLocks noChangeAspect="1" noChangeArrowheads="1"/>
          </p:cNvSpPr>
          <p:nvPr/>
        </p:nvSpPr>
        <p:spPr bwMode="auto">
          <a:xfrm>
            <a:off x="77788" y="-881063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AutoShape 10" descr="data:image/jpg;base64,/9j/4AAQSkZJRgABAQAAAQABAAD/2wCEAAkGBhQSERUUEhQUFRUWGRwaFhgYGBoYGBcYGhwYGBoWGhoXHCYeGBkjHxgaHy8gIycpLCwsGB4xNTAqNSYsLCkBCQoKBQUFDQUFDSkYEhgpKSkpKSkpKSkpKSkpKSkpKSkpKSkpKSkpKSkpKSkpKSkpKSkpKSkpKSkpKSkpKSkpKf/AABEIALoBDwMBIgACEQEDEQH/xAAcAAAABwEBAAAAAAAAAAAAAAABAgMEBQYHAAj/xABGEAACAQIEAwUFBQUGBAYDAAABAhEAAwQSITEFBkETIlFhcQcygZHwI0KhscEUUmLR4RUzcoKS8RZDorJUY3ODk8IXJFP/xAAUAQEAAAAAAAAAAAAAAAAAAAAA/8QAFBEBAAAAAAAAAAAAAAAAAAAAAP/aAAwDAQACEQMRAD8A0EtrSqNSPWlVFA4ttSqGkFNKqaBYetHBpNKOKDifOmM0/wClNEsHwOlAS4TApMtS/YsZJFFbDGgTUmpQE0w/Zj9elPqAcxoM1BXE0AhqDMa6umg6aAvQUFBxagzmuNBNAbtDXB/OgJos0CjP50OfakjQk0CnaUBeiCuigAvQFq5hQUCbXDRwaJ9b0IoDZjXTRa6g6a4NXTQAUDFRrTi2KQQa04SgOq0otFWlANKA6ClFFEUUdaA0VxrqGKAIrqNFCKAkV0UYrRSKDjQRQR0rgaDqAmhigNAFBFcDQ0HRQNQ1xoCxXVwFCFoCUauNAaDprpriK4CgKTRWNKmiEUCIXXpRzQhKPkoE4oZo7LRIoCiuU60YLQqlBHoacIaaqKc26BdKUUUmtKrQGSlKIgpQGgEChFABQzQca4mgoxFAArjXFqCKAK4muNFmg40BrprjQEo4NAKMRQBRSaOxosyAdR67jyoAFDNdFBNB01xNCD4UFAFctdXBqDpoTQmKBjQFC0YiuWgmgGKIaMNqBxQABRgdaIWihDRrNBGI2tObdNl3pzbNAuKUWkgaWSggMfz9hcPfexdNxXTKWhMy95QwMgzsfDxqV4PzDYxSs1h84UgN3WUgkEgHMB0BrJec75/tPFFO8p7JQREZltKCPgdPnUjy1zHcw6OERDnILFgxjKIjusPGg1sV1ZnxP2l4i0knsQegyH4+89OOG854q+oKunnFtI/EaGg0G7cIBiJgxp5HeshwvtgxL2pe3YGZDqmdCpK7jvESJ6jpVh4rx7FC2ct0ho3AQCdv3azvBcsdlb//AGHFoRBGhfUaBRGnqdfBSKC3cvcexdzDW7v7XdzEmc0ODlJE6ip/jnPwWUw41E94gE+oGyj1/CqHZx2S2tqyMltRuTLGZM67GZ+emWhQopzXCMmpO8k7gEjWSYnXY0Fz4d7RcwAulUb/AMwDKT5OkZf8wHrU8vNG2a1vqIaJHiJBDDzBIrKFupeIClRcAIZVGhKndQJjTfX7vnTrBXrliezuQJkowBtnqZRtJ8xB86DV05gt7srr8AfyP6Uva4vaO1wD/FK/9wrPuH8y220ug2m8Vl7Z+GtxP+oelSrOCoZWQqSYYMpU+hBj4b+VA29r+IU4C2ysDF9NVbxS7+6aV9mK5e0Et/d2iFLNlE5idCYnTeqn7SHAwgEEHtR8styddvD51YOXGa2O6zKcibaSACKCz8S59wWHutZu3stxYDLkuGJAYahY2IOlTvaSARsQCPQ6jesQ5i4BiL+Na/3WzkSJjQKqga+grRv+L2WAUVo0+8p0HxFBappnxPi9nDpnv3Etr5nU7bKNWOo2BprgOY7N2NcjHo0CfRtj+FUX22Rn4eSAftH3EyJsfMUGnW7ysAVIIOxBBB+Io01AciIowNvKoUTc0Aj/AJj+FTs0AzXTQA0IoAFCBSWPxqWbZuXWCqu+oEk7AT1J0pXCX1uW1dDKuAwPkRNAnjMZbsoXusEUdT16QPE+VVG1z4v7Y2ZgLAVssQSckGYn3zMbgRTD2u8RTs0RXAZHK3NYyh0zgMCNiEkEdRHWseTHMSZb3Ync5iSRI3AMMRGmlBvfCeZrdtHbE3hmuXWK7kZB3Vy/w90iYGvjvU3iMQCua3cSYhSSMhMSFM6CfLX8q83PjWFuS4jQZZkxq06dP1qRwPNuJsi2naP2ABKicqsrNmcagzqDrBiTQbJwHmtHW8b9xUK3W94+6hICgk6AAnL4TVe9pXMMdh2bCCHYjqRIVXj91oaD1gmq5yry4cZi3t5QtrMLl0hiCEIkWVHqymCNAF22pp7UMoxWW0FKBFYMrF5DCZdiSc0yN9oAAoNhQU6tiq1yZxo4nD5mksjFCx++VjvT1J326irHbegcggCSYA1PQAeJJ0ArNeb/AGpWyTZwzHJMPdXdumW34L4tuZ0gbo+1bmG8l1cODFprauVGmZi7rDa6jubbTvNZlcxmXoMwPpqd6C2YLjtokAod9SdABsJ1nwqaGPsZSVbadBoCR4HzrOf7RLaSddxAOs7b+FK28fJaCYA0H6aUC/GMdnvZsxjb3unSR8al8Hzgq2jbUFWMd4NrpHTSaqmKvBs38pmPy8KTwl3vAwPiZoNUwfMEWgzd9yYlWAK6SdSphtwTv4EUyvPaYybTkj969t5aKIHpUT+0MqqjjL96DAPfXMJO+oIOtOMLeR3UEKF+8DqNQYkDUjXpQOg1smVtKOh+0c7eMH9arXHOJdoCAgCwQAGbukR3tW67eGp8qlL5yqc2SAo9zNHxzKsn4RtVTuEMwCiCWhYBJ3Gw31ketAGF4gy696fGYIMEaRrHl51e+FcdYos27LEQDNtSxOkSYkk6fOs9vhV2kzqZEEMJkbmRtrpvHSpXlzjgtXATqAyNqP3WB/Sg0Q8WdYlFtzMA2QsxGoka7j50DcVuXDkNww24WFPzAphzNzHbxRtG2HUKGjNuZymZDHwn4io3heJJuqInXzkb60EziFVme0HzFNCDrtpqDIJ841pe3dvIJW5GkGQp0/0jalrXD++7ANLElgR1EgRGuu+tPH4e2hgGPESNNdRBkeIoGp4len7jePdI/Jv0pG9xs/8AMsN6qT8+8v60+xGCVXfs1AQsSsDLAgdIAHyFJ2LVvvG7sYVIuBCXOyqCdXOpg9EaJNBHHmKzqQLg/wAoPw3qJ5jx4xLYUB+7Zu5iGDLAJSTBBGy1NHD7qehhtOs767SIPxpO9wNRkMqwdS3uBYg6rIOvrQW7k/mPDWsOllrqAqW72YFTLswkgyNCNxVtt3VYBkZWXoVIYH4isT4vy2vZFwiwsBu8Q0uSAQNZ938a1fl61Yw2Dw6A27SlEygkLmZlBO57zEnfU0EwoqB5y5ttYCzLGLrq3YrlJDFcsydl94an5Haj818028FYa4Q1xgcgVBmhypYZ4PcGnWD4Vi/O3tK/tK2iNZ7I29RDBxLCG1Khh0iD01mgtPHec04ngbCFlt3DeAu2kzO8SUV0gakSGy6SGgHemGA9qGIwirhuzSbYZe+HBZmJKvB1UzJy6aGs3xPErl24bjmW0kwFE6bhQNfPek8RimY5ie9uTOpiOs70GicP5ssXbxXGdpf7USDnZ2tOCXGTUdyZOTXUjwFVDiWNS5d7mXIrEIAMuZJlQdfdnQSZAJqC7UwPxo1phOoIGmo3P8p06dKB6SVDLALbMykFYIOZSRPl16Hej4e0HaHLATr1id5EeAj+lOOFYJ9+1WymZT3o7xVSSwUnvZQ8xv8AaCB0pTBYdEvsuIdSqh2Lo5OcqvdCtrJJGmms60Fvt43D4I3zLC4bamy9skrmIym0yuYdTq3aH4bCqTxfiRvu1xvecyQTP59NPwpHiF1Dcbsg2QHu5iC0DqSABJ8qZufExr1oNq9mHMdq7YWyrObiySCJygQAMw6RAGYz8qvlo+VYL7OsVe7TsrVxVGbNlLlAxMAwVILGBtWxPwhCwJa7Om124Ntu6GidPCgzj2wXj+2LHvCwoBXp37p+fSs3N0/PX4/GtW565bP7O+Ku3IuolsFVbMjZnadXJYka6AxptWT4kDodDr6byD56fjQCoJO/p8xSiiDqAfM6eP18KQsLJGkyY23J6etOsWVDkLmgQO/owaBmBjoDmFADjeJ8D+dBaWCNCfD8+tHsZSy5jlWe8YkKPGAZPp1pxjcIqHMpLIWYISIJCmJIB8I8pkdKBbF4p277mWYnSQT/AIoGw1/CmS4o6bgR+oo9qwHVjnUERC6yQfDp669KJjOGm0de9vOmm+kHYgjUUEt+2lkMmZGvw9aibV8qQytlI7wMdQARt4wBUtdwSph1bOSWEnSAJzRE6nVGk7Du+NQYslgSo0WAdNs2lAlevkmTE+QidBv412HtlmAG5MDWNTRXQdCT8I9KXwtv3W1EtExoNtR4xr+FBZuBZrihDEoSCdASNRHoI/GrhwbBKl1JAknXyPw3qC5F4CGvhLhuKDpIygicokq2o1P3uhnWtPtcnWEcN29w5RsSnhvIX40ELwnGucRiVYyiMAg8CZnUenWpXEYjKjtlGik7zGhpbB8m5GZu377kZoQBZEgQC07GNSdqPi+VmZHHbiWBHueI02agiuG43tbCO4EsJ0EeI/Sqhz7zGbLWbSIk23W9nPv5pMAmdhrt41ecLynet2lU3rRKiJIYDQkyfAa1TedeUA6tdTE2LhABZQ40gwSBJJ3np7poGPB+d1v4lwyi2LjAookhZABGu47s1NDjAutcQEkWWySdpie74VmtlQro1zughT1HRcoIAnUQZ1nXWtE4ZyVjFN1xbUi6+dSLiQVYCCJI6UAcQxIC9nm1uxpEyUIbptEzOlRHOWJxt26mGV865EyWbRc6Be7KmBnjLJHU1JcQ5dxgdGaw8It0mADoVHVSfCqdxnHMt24jqJW4wmdVIYg5Wn1+dAhbu4zC3e2UX7NxXKscrAhsoJVgeuUjQ9DUdxnthec4hWW65zsGXKe/3g2WBEyD8amcDzZlsNZu2y5LArcLd/LKkpMTqBG409AKguIOXvPcylQ7MQCxYgEkgZm1aBpJ8KBvmLHTr0H+9dmjfw+vzoCpiaUvvmOaMuwgdIAHX0mgJbvEAgfe0MgHSQYE7bdK5CJ2+vHSiMOsfjR11HTw2oAuDXx+tqcASIG/896SiWJ29OlKEH61/wBulALaaT+nxpG8ROn1tS139Prb5U3K7eFBI8KxeQDKi51dHFySCAsym+WCYO1eheF4m5ctLcdAjMobLMxInU7demlYtb5FxKZc1lxmYqsxBEBlJykxOuu1a9gOG4hf2UZ1Fu0rLeQEt2ndi2QSJ0OsT86Cs8S5duJwl7d6BdZ0gZhlk34UAjyes24zw1c7hIXsxEPcDZso72VhpM/dHhW4c62rjYTLbgM96wq9DmN+1HprFVXjHsqL4e2bemIOXtBKhSVQ52G2pMHQ9TtQZDYw/egkJsQTO+kbdOs08xnB7yXcjrDd6J0D5WZSyk6ESra+VWznblQ4LE2LfaG5bcIUkAHKLmUo0bxIg+HQVe+IclYhMXbu4d8yzluZiEFpA0i2iiWKe9pO2lBjJ4cEDdoQCrQVBmYMEyNPh5dKnuHcvnHNm7YFA32kjIbKNcP2gE5GEGYkHfSBNXLjvs2v4rFTKWrLmbnZ65fe175l3LDXoARFRdnkUrgrj22usZuZwpUa23ZF3EssAmBrmjx0CEPLrBSrXFezaIJdQwYWXYfahHglWzMIGoI1ipzj+ETDXEa2bV1YK99MwRQ6MFXtNHJykZp/5hjTWpfkHk3t7Pb35Nq7bC2ouHMqC4CVjJEEoevU6azTz2g8ro+DPZyXTLE7tqJnYDSTP8MCKDPOD8WtW1XtLasrKUIJJMQZbUgCSRp4oDG8xPFMcjZgtpQpEIZIK6ghtD3iASomRGu9apyHyci4Re1SLjFs0/uuqwNDGxkEajNVU5i9mOIF0iwouIoVZWLYkKsDK7kkxuep8KCgWlkjpJH8utSGCtwAzTlJJU6HaDMEgwdBPXXeKmMV7O8VbRGa2AGdUALoTmchVBgwJYj0nyqZb2VX7dprt25ZUqAcoJeZ6SBAMkaTB7xnQUFp5U4tiUe1bOGlYRczJ3yGzMF7RgCBDDUyO7vqKvvEsV2aA5SZZV6aBjBOu+mgiZMVVeQuWOzU3cQp7ZG+zLFu6pSNmJHoY0irletgjUA+H18aBfJOtEa0PAfKofgmAuJisUzqyqzdwkyGGZjIE6CIqS4jaJtXAuYkowAUkEnKQIjWfSgS4hgrdy26OO4ykNEqcpGsEajSsC5pv4YX7n7Lat9kFIGpgiZ7SS5JbpvtGlb1wbDuuHRXDZo1zkltWJ1Jk7VgfP8AwdbXE7tm0oRS6BVAgDOqHQdBLUCHBOBHE4myJAzsCxLSVAyDMTrvrAPgdAINehsHhciASxE7z/XaIHWsu5D5Os3MMnaXbAvXGuFEezav5ltxmJDjMsDvaMNDNW7hPD8XYzFLGB7NZyFGe12iRIcBM6rIgw3jQWDitv7C8ZI+yudf4D5VFNyFgbhLvhkZmJZiS+pbUmM0bk0ri7ZxHZ5zetMVZSiXPsz2tswLndhyF7w8DUjw7Fh1mMvcVtTOjZtTpA900FefknCLiFtpw9DbZCWvZjlRhMJlLSSYGo8ao/tP5XsWr2GS12VrOrhhJJLCDbldwGnLmmN/DXZytQvMXB7dxDdyJ21q25tXCJa3AzSvhr8ddKDzda4czMVCyRMgaxHgF1MeQpQ8JuAiEZgZIIEyF1YiB0rZL3suHa271m+9u4rq1zNrPVsp3UnbWdPPZTkLluyRiTqW7a4qnXS20MpggDNsZjQigw7s9JgwOoExMiJ6TRQPEb1uN/l63+yYoZTpYm2v7rzicoBiTqVbXqxrJb/Abgw4vqrZJKMTHv8AvQBvly5dT1mgixr+XrRrUj0Omms1PcI5FxOJs9rbCBZIGZip0CsDtEQw1qwPy1Zssy9kWZ7+FW2Wnuq1zvQZAOYQJPnQU/EcJuIAXtugIJGZCsics94bTp60zGEYn3SQBJ0Omy/KdPWtvtYG5jbdy269jd7OwGY5hmYsLzmAJUygG59yarfH8Tdwwa3aaysl0IOjZUxOIYAFiJEtPQ6Cgua83YNRBxNvw0JO0CDANcvPeCie3t+hzA/EZd6pOL5VFlwjkPMGVUEakyDoTpHh1pwnL2DJC9sJjX7MhQY+Z2NBO8c5/wAG1lALskX7LEBWJypetuzDpspjWaf3PaNw8DvXbmv8DEiQOqk/mao/FuX7CKCly0wNy34qcpuKp0M6QZ9KJ/ZFqQAifNfl6UCvtA5gw2LxOGa1cOW0ozFhEHtVaNf4RP8AWtCxXtA4aXI/a1BBGxbKdQw1AgjXx8azw8DtsB9ih9GHwMztSF3luzH91H/uDX8d5oNFve0HhwuAHFrJ/dZjb7uveKqRJ/GqsefsGmAu21untbpxHZwDHev3CpaDK90htRUB/wAO2CBNpVEfedpJ8afHlTBG3OhaNg7TPzj4UFp9nvM1n9gtWsyA2VymbiLJlm0DEePoKZ8z8yLcxS21u2hh1w1y4YdGD3AyjIcp1gRAO8tVQu8n2QYyHTwfXT1NFfk7Dg6BpOogiRP+ag13CY6wiGL1thqxJuW9o6AagQBpE1EcZ56wGGu5XxFwsdWFqHCGAO8QN9BpJI61n9zkrDtLN2kkkk90yZ10mZpX/wDH9gju9o316Ggu2J4xYxS2CrXCDftd26FBIJZZC7+MEgbelWy9hEYSVYbGQB5GfgayTC8im0y3LSXSymQQxBBEGdUg69KU/wCEbn/hGjx7SOuvWg1S9dWxauOzNlRSxZgIUBZnSKPgMYLuHW6jhgy++B3Sw0JgEgd4HSTWUvyObisptMgMAw6FoGsTOgMeFT3AOXDhbfZqHA7w1YbNuJEiDvHrQN+WOa8ZdxuEskgWmQEiZzKoxGZmG+ZihjwypVrPG3TH4hbrJ+zph0dAGhi2Z8wAYwznKw+CCoPDcphbwvIQrhQoH3VVQ40AUR7x/Cnr8MuBie0TM4g6EggZt5G3ePrNBQ+bue7+Kt4LsybTNbu3GjqxN+xOmo7iNH+Oq3xHFve4ilwzccvZmBvkW1m2mIyny02rQ7XLr2Dba3dtq1pCiHslMBmL6ZtvePzNR2M4PfJctigpuEuxCKCWIVDBGokKFgaGNqCmcJtjD4wi/da3FvEZXkgEXLDLaK6SMxbf+Vaxy5zZhUwNi1+1K7rhgrzmOW4UELMQIOZfgKqNvglwpkGIZ4kAdmg/ErPWiPyrMHQ6bM+Xbfw8KC3Y3nJEuL2Vt7wlCGVlUHLbZMsNEydZo/D+dVQwtq4x7NVKl7awULAnc905/WQdKp//AA20e4DtEXZHyDedN35XC+9Zn/C06/6tqDRbfOydo5KKBlQd68kiGvT7oIO9MuI+0iybbqezXMIH2s6N3f8A+frWdjl4Ax2JG0FUYyNz90/Ro97lswMttwIkzA/A26C/N7VrBg5rAM6/aP18ALJ0qC4T7TrVhGYKpN180HPEqAn3dtADVYucHgQ3aqT1m2B8uzmoZLPaOy9sRlaZ0JYQJMSNo6UFqxvtMZ8PctJbBN1MjGH0GXKCNR4k/E1X+Jcz3LmFa0yvq2dmiJMakiepAJPmaPhOUL9xQym8Adx2cx6faCRHWKPf9n2I6PcI/itMP+0tp50BcBzfft4ZbVsXF2JYQJAXLG234034lzLfuNaLMZQoVOYAnJBSYG4jQ12I9n2LAkQ3oLgj1zIAKYvyniR7yEb7nymgm351xkse3gvGY5+8csgagT16VFX+JtcntbmYyx1JJliSWJJnXf400HA7vUGkX4aw3kUD7A2Lh+9E/wAR8v3QakMHwS8zQHddd1DEjzGoG3nVtwxE6WwI9J3qRss6GQAo9P1jzoK0/LeKygLcxDDT3mC+6ZXTO0agGlbnL/E2gdqSunvOCdDA2Bq1ftN0g/aIvxE9NN/GaTvXTENdDfEnz3E+lBX8LyTfWWa8smdSSYJ1nUiDrTt+Ald8X1nQ6A+IEnxoX4ph5g3QZ30Gg39fnSGI5hw9tdYcnqCCdt4kx8qCawTC2IN53Gh70EiP8SAAGDvUrh+OIOjGf4EB6eA2qiYfnayDqgUeOUn8A6zTa7z1bVjkzH4ZSdPNmjWgvmNx6a5QRvuwHr7ux1qDxPEjM5mHhDsPlp5j51FYf2lpoGt3oiJDqkE9dFn4SKi+Ic7ZmHZrEfeLXHY+cMxjbpG9BYRi7hiGvkTE9oSPP7vSle2vazcuDwJdo6AjSKr2Au49zK2pkEAsEEA7GG70TrqKtXBuDXuz+3JRpJOTIwkHSco7nwNAFnFk5gbrjUf80n4d6YP8qSzsTo14mfuiY2EklD9Cpqzw5mCns7i7d4FkBjSSubWN5an1rBXYALQYMDPJHqJg9dZ3+VBWu1YGO0xAO0ZV/IJpSloXBqTfC9ZZQfOBInaPlVjThjkkM1pdgIAbbT72x01jrR34OEALMsbk3GAAPQiSsRr1NBD2rKkjNdvTvs3TUnS5HhJqStcPzHS53TscrR/qkrTG7xzBWQRcxVudBCtmgeXZoSfi1RmK9pXDbYAt27t7f7oUfNyT8h0oJpltD3ntkzAAMnrvAMGnDWWnu277jUaZgNdQR5VQMd7Y32w+HS2PF3Zv+lCi/MGq7i/aFjnBAvlB4Wwtv8UAJ+dBsv8AZdwatbdBrBLLB6zOfw6RHnUFxPj+Gw+j3rZMapbuFj5TkBAifGscv8RuXNblx2695i3x1NIWxOxoNfs814JtDeyjfvg/ojHw6VM4O7gn2xlg7DQKDHkGYH8Kwd100oVBA6/Ix9fzoPQ9jheF0K30uEeFwa/6SIrr2DtIYFuf/kufjt8687QSY8fPxo9tnB0Y/OKD0AHdu6Etqu0MoSJ00060Q4CdFWxEz9066bkt+AFYZY4vfTRb9xfS4wH4Gnlnm3GqDGKvx/6jHy60GvnhQPS3OnuqNiYkmfHSkH5ZmY7UEjTK7r+GtZavOONnN+0OTpqwVjA16jxp3a9oWNX7yGZ960hOu/3dvKg0VuAOu5xEf+oR/wDWmmL4M5P95fHq8/CSBFVSx7T8WB3ltN1GjLt5owqU4Tz92rZWtBHPu/a3QhbwbUsCeh1Gmo60D69wl4/vLu+shTGnrt8KYYzg13Ysw16oD+VGxftAa07I+GZWG47WQd9QSneB6GiD2g2WHftOD96MrDrsMooImzz1H3BpPXx22FBd58knMkqRsHZTMmWBHUyN5immG5DuGMzqo8pJ/QVOYX2d4cH7S5cbxiFG/kD+dBWcZzYzDu5lPjnZvGFgmNJ3pmcfcuEE520IJHXSJ/KtNwXAsFb1SwCwiJzsAfGHYj4xU9h0YKFt2cqqBAOigT0jbxoMkwnA8fvbtXwN/dy+MEAwT5RT9eQ+IXCMymW6lh69/XfXrr8q1DE8Vt2ge2vYe0Y2Lh2geSkmPhURiPaLgVn7S/cPTJbyrPqzKSKCr2PZLiHg3Lti3pMSzkeWgj5E0/seyjDp/eYtiZ+4qrp10Mn4/hRMd7VVzg2cMmSDIvEvmPjoRHpTC/7VcWw+z7K0P/LtKI+Lgn8aCxYXkDAWyO7dv67HN3j/AJcojTw1mrbwzlnDKAUsrb9LaqQPDNA+I30rK7PtLxsQ19yCZaQJjwHh8Kf4Xntmy9oCW6sHKg+oIKx1gAaneg1U4K0DvJI0lpJ8NqQu37amF1PkpJjeToTFMuHYyxeUEXFNwJma2CrkEATDTlaY/Hx0rsU5KFlkdR1aNzOhEEAaRuRQL3+IkkACWJkBjpGs/ltTF+MXTAACLG4EQY12AIG/yJo74lSNWIYEtABY937pgSZOmmtIY3CEqCmULl738LELq0mGA32GoFBXOYubnw2ihc/73vFiDPy13JJrN+L8cu3zNx2YjQGPl4VI8bw7KzqwBKyWmZmR7pBOaYnSRvVfZhGmh67R1260Cbb9Z6zpRMp86U8NvP6+NHW3H49fy+VAhEn68vGjoAdDptqTpr+lC4Hgfz8aSCjzoBgePy2o5ERpv19PTzopUHaB4T8vCiP6jx/pQCBP4daHIfPy/rRNeho3aEf70CnZk9PrWu03O9JyY60opPWTPpQCRO1FyfXSlFQSN/r/AGorfHbrrpQFD+dHtn0rrmpgQANt5PrRWHrFA4Rtep/X0o+bw/rQWbo6mdI8hFOgimfwjy1/SgBeItBDZWG3eEkeh3Gp6Uleuow7qlWmT3gV+EjMPiTR7lsDQkGP0/Oi3LcwAPr0NBcf7Wtr79xAAdNcx/6Z/Gkr3O+HQd0XLh8ABbWfjJ8tqojR9TXE7UFxxHtJvkZbFu3ZjqBnb0zXJj4AVA8Q41fuxnu3HJmczEgESI1JG0fyqOOI29KSZz6UC5vehpM3Cfr50TNpXHbzoCliDR1nwP6UiaVGx1MetAqz66zrSlvEEQNNJIk/ypBFB26UHXrQW7ljnF8M6sOm+XKCR+6ZHe6x61s/A+NLjLIuq0Se8p3TSCrEEzJGh08OlebrN2DrrV25Q51XCNpaJDjKxzMDH72nXw9T60Gn47C2pKtcCqYGXtgrTr3YLZpHwpscGLSBrecL8QcwJiemmmpkCfWatzPwi1jrBxmDLNdUDOg0fumCzCd4gyPAnWmHKHtQy/Y4sEnRVuAd4Tv2veBYD50D7nPgHbIHsm7buKsG2zSI+6oAJjQ5fDu7VmGPwTI3e3jz21iCdwfGvRF3D5oZDKGD90yp6qVbUQdZkGs65q5SUsdGJMMNYMdVzNInwDRudTQZqrnxNKdrtt+tL8RwBtOymRBgCc3qCdNR6U1JAGm+s/zoDudOuv8ASkmPTy1Pjv8ALwomeis9AsTrQ+Ex5xExSXbGAPDb40JJnb62oHLXUB7o0B+9rPqB5b0qmOIJIyDMDpkUqJMwAwIHTUeFMs/rXKfOKBbMNdT00EUotwHQkjw0HlSCMB9fXWlVQRuP60HZdOs9KLk6/mPrwpy/D3EZrbpmMCQRPpO9FtW1md/jGvrQEFkEaGfH6+dHS0N46n47UAEHw+jvQEGfr6mgcWAkagn6maVFtT1Ov0PSi2p089vr4Us0j1oCtYA1IP8ASelc5XTKCP8AN+G1A149fo0ewsyZEAaj4x06TQRotTJ6a6Ull3/Cr3f4ba1+yt7/ALi/yqKxWDQTCIP8o8B5UFVbwoADU2+GX91fkKQbDrr3V+QoIzPH11okVKG0uug2PSknQeA+hQMWWi5IqdNleyc5RMHoPKo90HgPoUDRbfWKUCE+H0aMTr9edLBR4UDPXypVGadZ0/ClnXb68acIug+utA+5c5gvYa6GtsF8S2o+Ok9elWbmjlVMVbOMwWR20N+2uaFaCWKSBIOsg6+G9U5F/M/mKuHs1vsMcAGIBV5AJg6CgT5L9or4UCziczWl0BzElBGigTBXbTfWtYslMRaGq3FYaEQQemukTr4VkPO2HVMRdVFVQL7QFAAHcB2HmatXsqxTthsQGdiFC5QSSFkNMA7UCfGOUkSVu2yyFs0+8MxBGmskga5d9NC2grOOO8rNZabRz2zqp18tDOuYExG9eiuI2wVYEAiDoRPRqzqxaBv6gGUYmRMkFoJ8SIoMgNuDBBkfCD56UIt7dB1O9XPnWyqlMqgd2dABrC66daqsamgamxO20kATJooXyqSRR3dPrSj3kAzEAT/vQRYQ70N6wVMGQ2mnqAQdPEGnx60l0P140DRCROm/iNqPnJIG222mvjSibUfEKI28KDr2MeMpfOOh32EAAkTEAaeVIB6VvdKIB+VAdWJjfyowX4z9fGm6DT4fypXNofSgdoDGsx8dP5UYH50GG90U+tDvL9eNA3W4R5/U0mT5wDvpTtx3vnSdpQZkdKD/2Q=="/>
          <p:cNvSpPr>
            <a:spLocks noChangeAspect="1" noChangeArrowheads="1"/>
          </p:cNvSpPr>
          <p:nvPr/>
        </p:nvSpPr>
        <p:spPr bwMode="auto">
          <a:xfrm>
            <a:off x="77788" y="-881063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04" name="Picture 12" descr="http://m1.ikiwq.com/img/xl/6KsjEx4inuBIS0Mrh6AXU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352801"/>
            <a:ext cx="52482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Soldiers first came in February 9, 1862</a:t>
            </a:r>
          </a:p>
          <a:p>
            <a:r>
              <a:rPr lang="en-US" dirty="0" smtClean="0"/>
              <a:t>Cells were 4x7, 3 men to a cell</a:t>
            </a:r>
          </a:p>
          <a:p>
            <a:r>
              <a:rPr lang="en-US" dirty="0" smtClean="0"/>
              <a:t>12,000 soldiers incarcerated here </a:t>
            </a:r>
          </a:p>
        </p:txBody>
      </p:sp>
      <p:sp>
        <p:nvSpPr>
          <p:cNvPr id="7170" name="AutoShape 2" descr="data:image/jpg;base64,/9j/4AAQSkZJRgABAQAAAQABAAD/2wCEAAkGBhQSERUUERQWFBUWFRUYFhYUGBgWFRgZGRcWGBcWFhcXGyYgGBkjGhcYHzAgJCcrLSwtFx8xNjAqNSYrLCkBCQoKBQUFDQUFDSkYEhgpKSkpKSkpKSkpKSkpKSkpKSkpKSkpKSkpKSkpKSkpKSkpKSkpKSkpKSkpKSkpKSkpKf/AABEIALYBFQMBIgACEQEDEQH/xAAcAAABBQEBAQAAAAAAAAAAAAAAAQMEBQYCBwj/xAA/EAACAQMDAgQEAwYEBgIDAQABAhEAAyEEEjEFQQYTIlEyYXGBB5GhFCNCscHwM1Ji0RVDcoLh8SRTFlRzF//EABQBAQAAAAAAAAAAAAAAAAAAAAD/xAAUEQEAAAAAAAAAAAAAAAAAAAAA/9oADAMBAAIRAxEAPwD2cV0BQBS0BRRRQFBoFFAUUUUBRRRQFFFFAUUUUCUtJS0CRSba6ooOYoiuqKDmgiuqKDgClArqigIoigUs0BSRS0UCRRRS0BRRRQE0UUUBRRRQcilrkUtAtFFFAk0tJQKBaSlpJoFopAaWgKSKKWgKKSigKWkomgWikJpaAoikpaBIpaKKAooooFiiiigKKKKAooooCiiigKKKKAooooG0Fd0LRQJNLRSTQLRRRQFJS0hNACloooEooNLQIaIpaKBKKWkigIooAoNAtFIKCaBa53Zj5E/y/wB6WaianVhGkkABSWnEA/C35oR9x70D7XoYL3M/kP7/AJ+1OE1E0AJBuMCGfMHlV/hXHGMn5k/aSTQdTSzXINLNB1RXM0oNAtFFFAlLRRQFFFFAlLXJNFAgaiayHWevPYtm4923aUkoisj3CSoJJ9PMgfL9RXHQvEdy7auXPNtXgFWFtg23DOxCK28QJIjJ+feg2dE1mNN4oV2hZYAwWAcnmMIiNOJJkj2irAa0qu55jLNg+lQJlpgrj3HvNBbbqWaoF6yGYJ6hckyu0wI77iIg+mMjn5GpCa1/NKFXAgeoxtJ5gHvzH2NBb7qTdUIswHvjJwO//uo767n0jBiS0CQPmOY9poLQvR5gqsOpJMqjH2+f649qdDP2TtxMmRGO2CCc0E8tSB6pNT1UWwNzWp/y71WO/duft3oXry+2PcFQCPcSfvigu91LNVY61aiS6Dnl0/PB4p6x1a25i2wcxPpk4xnA+Y/OgnUk00LpP8J+pgf1mgu3+X9RQOzS7q4FKpkYoFDVxbvhpg8GCO4PsR2ruoGlZi11gP8AmlSp77UtgEEcEjP37RNBKF4ETOczHOCQcZ7g/lVXrrobVWrZwTbuXGxIKo9nZnt6nmPcdxz1rtX5ZF0elT/iNHbgEg4MEySDwTVZpupzqFulc3Dctp2BQX9NaUiZx6nuR/riaC+a8Ef1NyoEcxmB84Ocn2NSqoPGtg/sd64p2sltjP8ApiTJ+Xxf9vsTVxo8osGBAhfSYECASB7RQSAaWaQCloFoJpDQKBd9cfta5yMc5FdMsgj3xUDU9DR+dwOYIORPtNBMfVqBJZQPeRGeKG1S/wCZc/MfX74rPv4ME/492PaEgiAADjIxTLeB5InUPtAI2hEUZYt2/wCqOOBQXNzxBZUS1xR6d2TBAgGCDkNDD0xOahf/AJdbZotwwAkncAeYJj2HvVHqvwvRvhv3FHcBVzmZM/X29qat/ho6/Bq2iIIayhkex2sKDRP4z06mGcT8sx8j+h+9FZC9+GdyZGrUHgzabtMRN08Cigb0vRLmr0gt+cYdEdS7lmVmUP6lC5k5I3fwiIiuel/h7d0751G7cJAtoy5BEE+uDEnBB/Stj4dt2/2XTztBFi3JmMbRyZBI+tTda9lBuuFVHYu8AkzAknvQecv4cuaK3fuLqibQQeYotxtDtthSXJV44YAD3xVbp+kC6fMs7rd1f3b27ilHCtKeZvJIuJEEgeoRIng7nq/iDQPY1FrzrLhrZUot1QXJDLtDT6TMDccCZ4BquPRxrNOrGzsYoFKqEYrwRctMWG5dyqymcfqQaveJtbbsybVho3Evuuqm0qQBDpEwFmWM5gCZqnTpeug3CNttm8xVW7vGZZVGx/MFuDGJyASMGqfqnRGtFlFm/wCaVMpcIUHs1xVt+kiBMh2GTKrik6P4nvW7ipeus6L5Q/Z7rqEdFDblO4FRA2/EVAjJ5oNNovFF2zfAdEtaZWto/nkPd2ndNxQfW8mcgGAvyNaLUfiRYW6tpA1/cFINkEsd43KFQgBjHMN245Ab6x4c0mq01tgiLb2h5ssiRMcMilD7EmRyB7141+1hLqOBKi6pCtuIZd24SVzxHw5zj3oPcOneJL1xvXbUDc4JUhgpV3UKx34I2kNAIBBgkZEa745std8nfZuiHNwruKWwil2DMoYOYU4HseCIrHeIes39Dc0y+dda2fNulEDLKGQQxdTkKWJBUxJPsaVrtpdSUsspLbAEXziUdfMO7Npd+Qo8vcI57mg093xTobSqzae2N1xlXaloEhULbwp5BgcTG4TnFX2kuWwq3VsWraFA4aEDAFQwwqYO3J+lZrpmmNwt5dog3LDApdtnZvgQ4uMm9TtbaV55jIqPoerXdLdCai2ba2rDIhcXBYa7tsi2qOyGT6CAZM7u9Bu7HUF4IVQfhyPV/wBsAgxmCO9R+o+JrFkHc+cYAbPq2mCFIxmfoaznTfGej1e5maDa9Tm7bztJmE2nkbecn08cxSeJfFDae4DZ1C3VYlxbayFZFBEW5C+pGAIBIDAZnM0HpPT+r2r4my4cY4kcyByB7GpRNYHU+IbhtuYUgq55uj0lSQkYkRgz7/kzcu7LYCFwCB8BuuDMwGLZJ4BB9wKD0amb6wCVDEn/ACmCfqTgfesn03rmzUIjlgGn1MCBAVjks55IUyJwV4nOqfVAghWyAMiG5mI7HigQPcHIUge7Q31wNv8AL7VD6VrwPML7lBv3YZh6cNAG4YEADk12vU0MLe/dtI5lUbONrsBPHw8/IjJa6HfV/NYEkDUXOZEEqhMj3y35mgj9Y6v5Vq46jcyB2RjtCYBIEkiRmPlzVBcU2l0hRzst2VdlKiIR9FcuFZyqFA7x224xIrQdY6Wl5/LZUgo7zG0yQLanePmW+01mejHfe0mnfcUNnUKstuPltZCvbOJDW3BtxOQByQYDTeNn/wDhX0ByyheSPjdUye3xVZ2rQsnaohCxj/SxPcnJDHue+O4jF+IPEAGh8szc1E2lcAekPav27Z3Nwu5kwOTvmIzWk1+oueWLTw1y56D5YO6P+bcwIWBgQDtLJkzQWh1hJhELgcsCoH0XcRu/p86cFxj/AAR9SPzwTVV0y8oG0sbZEKANyARAAVbvIPb8u1S+qa1rFm7e+MW7bvtMKTsUtG4DGB7UEsbu8fmT+kCnBUF+pH9oWztENZa6GnMq6IViOIcGZrrXdTSyhuXZCh1XALGWdUXAHcsPpQTBXVRNT1FLdy1bad15nVIEiUQu0nt6QalA0CxRFLRQJFBFLRQMtZB7UU9RQeO2+pawNcuFGu23kONp8pyw2BWIEdwORMRIORJF1nsDStattbBtqiLeDXFJYrKIrC7JJOX4+Yqx8WtZu7F3tDoxfYobcSw2rgQDuMT3juRBxXTNb5NzTtbGQQ2x2bYXmA21QCIP/V8P2oNgr6hFtC5buW5PkqW2Al9jgMIukgEpu+E4wJnN50u+EZBtc7VA9Xm4B8lQx3bhw5kmJzIGwxjup9WvX3t3NqM4e2bYtftA9TObYKi6/lBsESyEZIIxVWL15VKeWzI6RFzVW3cAAfD6gTC7RkE4E+1B7Lb6gjXDaDqbgG4pPqA4DR7fOuNZu3TCFNp3AoXcmQMEH4YmRBrxhDtVN2nEyAD+0ooLQDIDW2KmMzux78VbX/G2qVTL2lAlTOpQwDmRsthicwCDPtHNBC/EhwNeuyEXyrQYKu2PXcmVB5A+9T2v6EoA6X3Ajcpt39p2kk+ltRgbHt57BQ3DYx2t6Y28DYqyqlERnd3HMoCCSWIMTgnAPFaG5o7Cp5h3bGjK37LlcIo3pbR2USJ4Ij0nGSFv0DU9Ms4uWlFwbkc3V2gAMfT5TswUZP8Al5PE1HL9FDs62rz7w2TcIEmZIHmb1PaQIz+WO1F6RcPoIFxgASGLDcVXaT8RAM7gPme1O9J11mVF5QEh9xKksGCyhXbkyfTEfPFBdtrNKryHuwpJRA5wkgqhusyiBGSQxB4ngO67xDaUNZ05tMSJa5diXlQY8xmKuBIABCn0gBcE1VjqGnZVCG5uuXAu1VG5ZMJtYtHJXH5t2Nr1DoK2FV3hzcClBZYb2DBfWEjbsA/iDRPfvQS+n67pyFgtq/bLqEcqPNtrJBO0uZbsfT88HFQvEfTNJcW6+nvpdvOTcC3NtmF3FnCExtImAD2Efw1A6obdtB5Qu7okC7aSdkxgpOcc94pOm3nG1WvLcQywCQl4kAiFcepYwZicEYoNUnUA+nIATFsAg6gA7imFiBJOPr79qY6h1VrBti8iXLd2EQKzs9sqEYEsrEMT5siAsYyYEVt7WFljaxhgDvuXDBBHoYXGgzGcSZweKiX9XbbaSlqVYkGwR5gkyMIAWEEE8jBnigu9VcW4pY+W9tyVuMblpV3Ek7nXcWwSwOTG7MxVamstWEAs+crwdy2DcQK0wSHLgbfiPpX29jVLatnzLxCb83IY7AVJ3FfiJ/iMTGRnFafpzLat2jdugK1m20eWDcW6oYtbMsMSMMcSoGeCHOk/EIEbX1jyViHS2wnaDtZ2WbihpG6ROI9w74e8SXbR9Km4t0+cbaytzc4ZGVDbYhVVrc+w3AHaCIsekeI0e3bW7cPmC2Q5dEEFCqAjfi5vdgJkZbIA4p+par0W937QGtfFtWUNllVnyDEBtrEAbR5bAYoNHofEti7qHS5avIUS3tPl72EklhcNrMkssdyV+k0HirqyLqUAdralndt63QLfmWmS46KygyxKMAP+YjT8dSrHVfItE+U+x0RC7XVT4Gcptj1epGZZ9wmTuqm1ukW4m1Qlstu3hr1y+oz6AqKYUKzgSQRLdqDjq/X1a2lm3cBt/tdu9bKtN1tzjzZ4g+Z6xIAIcEA7fT6R0ob9TcFpsWItzkSCzs5PIZmYiZzNqTzXjut1ZOnG5bYYlWUqkz6zuG8D0vJYFGjFufUCtWPTvE17TgW9JfS2BIZLm8NcdjLu8g7WBET6Rws+4e3jRercWZht2lW2xzMkBQDWT8V+I9LZF+wWuIWtXVcKCF3Nb9JG8gbYJ+DnFV/TvxbRLajV22L4DNZNtlJjJgvIBPH1rEdU6z52quXbIHlu7sNxUuNxHquJkoI2iCCAAInNB6T0brKvq9MrMC/kalIVXX/9VwsOSSfQxngzirDxzcI0dztD2XntCajTk9+c/oa8w6P4vNppZVPlhm277jSyo7ANb8zaqzBnacd5FNeKOptqL73Rdso5AQ5dEZNqlYZ1hiMgnAO0EYzQeodR6ot7VaTyyYXUXlLbSCCdLeMbWGY7ngcdjGk0+mIzuYz/AJjPf6Y/lXkvTOsF71h31NhfKm4LZNtxO17X7tbbkABCWjAJ4iJPq3TrzMJYjPYdvr6jn7+3zoJ9JSTS0BRRSE0C0UhNFB4uvWFkLcKBJQsXVmVFmSYDAmMHBkwOMGqtL2m2Wp8zzQzN5igbYkbVNo5PwmSCI/1cVoW0i2iG36YkQVVb+x2PqhVO7Eng/UHnFnpvBbeU6+W3lOFK23cedbJU+YPhKEyFhpBxNBjf+KC4WKXlQg7wVQ+grelQHVA0ksCGgcgH5V1i0zNsVDcY7gAis85PG2Z5n75pu90m5aYpcS4hDBXCoTDE4hcbsAlfeO3azs9Sv6U+TYvX9hJ8tktm0zggv61ZC0gtEciCJ4gKfUXNhZXAV1aGBBV8HggjB/3pbPWNpwqK4yHH+IGUmCpMgQIwAPhU+1XVrXm4Lz37ty6bQ3P5xZWYbgqIMe5YEEYxUjVeOncbLlq09pcBb2+4xYQQ0ticN27/ACFBmLvVmZtzMHeZLsQX953kzMYz+h4b0+66/fJC7lPZoUZn4e3MYiRV/wBP2aq41pNQllhBW2bAYOQvq2FSPWBOIBPIngM9R8F3ypZLgvhI/d7WtuBG4gK5I7zAOe0nFBC630x7QDFkuW2ACOQttlHIJRWiYxye+MYpjqCCOxBn6Htg/nVn0e4Euhgqny2Vys7iyhgXUiIYEck4A96tvHL6Zti6a4jQSYXTCwbaENgsoAbMYgRE0FKmr3KS9xQS0bVBUmduMJ5YURPI5J7ip/h/xJZshkutc8poYFNrMrKJVRLj0kE9+Ymq3QWQWT043qCATGdg5gwSZPB5rR9Kt7GNy2oYsCPWEvwMcK6kTjke/wBqCwC6TWgeXq0tqZJF1gHwSu592NzcwDgGAME1T6npEI26/p2AhpsnzIGR5ga2dyAAgkHGTGM051Ky7FrmxRclWB2ogbaCNpVQAoj6GY7zXNrxRbEBLCpxA3IvBnYNliT6cQTwcjtQRjp7WQLw3bNwAtgypEq27cQQZIABnA7ZpLXUha2m0ovqd28BGV2UgELMkgYbsB8jzVsnje4pcBLG1xgLathkIQhdpKLuYNtb4YMREHEDq/jQ39M9q6ASWtsm3hWU+uB7ESMH7UEg+IGBLWrNxCQokXdsACfj8kHJIkkn9Kqr/iK6S6guhuEyFuXW3EkZ2pEz8XzieaqR1a6ohbt1U9hccKPb0zHv27VcaQNfth1Ny9cOSfOz8Vzf6S27EIZH/wBpx6cBS9Q1Fy45N5i7Ek7j6pOAfhJBiAI4xjmvSfw76mjaeNSouFHCLcvNNu3b2IQp3NCCdszg7gBkEDF2tACji6rZ2bChN153Q4QAkEja4x2VcjdVjc0l9o/ZtNqECgC3Foi5yWIF21bQwQZhgTgCT2DX6byblxNCptv8TJftlHVbKIblglhJBRttsic7VJ+Kat+napGW4bi2bZ3lACvmetEG/eIiPMDndBmSZFeVnSXdPnytRZKMZZt6qm+FPqj0vO0hpB+ER3rVdO6m+ne7b1Ng+c5Zg7XLTXIuBASC5LElrbmRu2xHOaCp8WXEtm6mnNp9Lde2WCKFFu6qIWZFOQrBuN3Zu3Ntb8QvG5x5ly6BKemVB+FLL7ABgDcSwyCSSAKieOdLeew125Ya2im1BLOq+olFZbZ5IErJGRcH+U7mFcai2WV9OluIVLrr5jt5aC7fHmSVlgF3xOwGCcyF4qhz5Xk2rG0Gd6C5eHqDODtARCSxUMCRg7QABS6nSdGuDaU06QM3bGpCEdizbyN0/Pccn71dlbVsBW1tpLSklU897zRBBhCWExPp2cnHYnHjTCRvu6bjgeaWE5Mmwm2eRyY/kGi6l0KyN72tXbur8KF1us3G0zeS0EJGRiIgfMHOrbKEg3Le0ESwuqrsDBgBS0HB/M1He3bAINzIGGRZDHOSLioVGR78H3pyzrLdssCXZDEFVsoxiZkk3Con2JnvFBe9I6ytvH7bfICsNttri2yTug7FuAn1Mf4hIXjNWvh78XGsKUu2mvlrlxi5vNvAYyEUMkbQMDP5VmB1y1Bi00H/AOzUM35gWwPyqO3V02/4Fjk9rhMcgybv0/h7/ag9H0/4p6a71Czdd7ti0unuo4ugkeYblsqSLZYH0hvURit/ovGuiux5eqsNMAAXUBk4A2kg5+lfPtvrtk7QbFq2w4ewttXmOHS4ji57xIEgHBp9bt++sWr11oIITyntAGcEeUpt4iZLCg+lQZpa+dun6fqKXAGOqtruUu63mX0zBYEvtbEZyO1aJer9YsuitqAouuEtC+9i4zySFAhWaSIOYoPZXMUlZLpPWdW1pfMt27jgQz77YDH3CqRA47d/lRQTbPhnThldUSQOQqgEHuAoAVv9SgH51z1zpNy8q2hqjaUzICjfcA5BbcDAHMAe59qyOl8XvYS7bVR3KfFI9yRmR3gRwcyazer8UXWuI5unegbY0iZJyQIjM+3YewkNtrPAWpuW1t/t77UYMha2d6mIADLdBgAmJkiTBE1nup/hPqFl/wBqtMihnc3FdNsDcT6Q+7gntUTpPjq9p1CAh1Lbm3SXMwT6+cnufetPrfEr63RxZVQ/p37nCyRBa2qEncGBj1HaQYJoKa54MF7TlNOVa6rKGuXFTT2pAI/dtbQm7xw0czjAppfAN4CdQLV7aPhF7yhEEKfN2FvaYA+ojNNpOssruQxt3VlIKwiy6s8+oeWccR7Zqd/+Rvc3AgqVwVPw7SDtIJM5A9u+KBW8EoDvvbRHq26NgeJgE3DAyOVU/ea0PRen9NuW/wBnu2MbvSL5ZmZjMiQdrkHiDPHpEVn7fVIiWPcYgEc8SSGE9ontPta6LQm5bjyHeJz5ROD+hPHP+9BY6T8O7Q1G3ydUdPkhXu21RDxG1X8x1Ij2IgfFOLvqvg3R3bAsuq2UVt6+SVtsCAVkkj1YJndNV2i6Dqdmxl/d/wCXUMMZwFglkxxBA/01U9S6SvmNaHlK1v0xIY7mRWM7VDEeoZIHA4kUGP6r0a3p9abFu5uth7I8w7T6XCFsoI9JJ/KrLrGiXTqjLqTqnNyN2jtC0yEARuCEghsjgTkd6oNTcL3GZIMBTKncCVkblkTtMFh9YzVol2VdkuKDww3qg+olgeR7YgUF7f6XolyddqQQCIs2iiwIbaZUgrlefYfOo5t9Lt7hu1l2ZZh6EXOTgheTJrM37vxSVPpBw6OcDuFJ/U94nOfRev8A4d2bOld7XmtcXbtL7W5cDIS2CcMfpA9qDGWDpV1FwvpQdLB8tfNuLcHwwCwuERO75fPFWlzxHoYVf+HWioEettxgHG5iksBE+o4AqusdH1TKNunussckMqtzgEqOJiDHJjGacPg7WOTFkrEmXu21EczwYA57D+oA6jZTXG75VsaUfDYFmyXE2gBI8uD+8O6S/H2FWv8A/pwW8ESzbs2drj1D0Ek2yrutlWZCAHHp3AhwcRVLqekNp/8AGfSlgc2zevswXEqxsgFe0AzyYHNV/XdNaDC4LwVD6VFq3dZQQtsHabrSR8TTOdpgDAoL3X/i5qA/lDyQ1sqRdtu15WwRgiA2HngcNwcVU3vxG1QO4Ntb/SEKgFiWjzEYiRiQccREBcTd1EMSCeZBiMTgxmPpJ+9WehC3jCyHidsrmB6tmMwcx7e8TQStR4q1VzzVa47C6oFwCdjwoE7VHPBwOwmotnqV1AAm5IEFRvU7Sd0xOQW3EgYljiubyta+LYPYejP0H0IpTbS4jF7p3oBtCWy4aezMGARc/ODwDmgZ1WpZyTkiAflhgJC5A4j657mpGl6Lfuqvl2i8jcBbAZyDIV2CklUkHJA4OTUNjIZvUGEBhGMmJMmcxP1+VaXw94zv6bTi1ZAK+ssCoMkvuBJR0YHtubsABigkaX8NtaxgBEI2zubABBIOFMzBjOaLH4d6pnKMbYiRCNbcmJ3Ko3qSwWGK8wZp/pn4lOl+9cu2EbzAoZVJVVCl9wQMWmfMMjiIrVJ+J+huwHS8CWGNgMGCu70E+oDAgHgRHYM7pPw6tsdtzUspG1j+72iGAKsG9S7SOGkjnM1Za38N9HZsG8WvXgotzGAA7hJJAG3b8TewFSU8T6O5tYa1bbSoK3SwI3T5ltHbayW8CQWIPeYBqn1vjt7iXV01tdWqg7maVCIjMSyXW2vclVVo2kAMZ4yF3pfBPTUYq1lmZTkXbkEwSDKbiCRBMR2xMGrDSdK6Ut23ZFvTedcgi1KvcAEltwRDthBI3bZJj51SppbupUvr7121buBbosaRGtWyGknzHb94wM7cQJI44rXeGen6axYT9lVbQZVOPQznzIUuY3EMwCeqcYoJnTulrbJUW7SldplU+JdzFvb+GFnsROdwFSinliXuDgSQFEwHLGDJyBMA/wDLx3pm5a3FHRS7qUON7Y3v6dzY+KTPbahOAK53B9ipbIUrbaSqLtWG8pSJJwRkdt3eTQUvX7GtNzT3NPCWZnVkG2Ds3oFtgsCZCbvhjJJnispc61Z0ev1P7SUu+Y3p8sC61kLK20f0gEi0/KM0QVIM1S+JfHk9TXU2AWSwCltbnBhXRnhSedxIPMBarPEIsm8bq3Q9y7F27bCsFVroa66BhgwXQDPuSZxQXnXfEqG5NhEuIR2VlUGSTAuDBMjAAAxzzRWW6jr0Zg1vcpI9YIUAEYG3OfSBnas+3cpQavWXipBEHI/zBgZwcEEcc/XjtR3XaREHuW7Zn8v/AFWm69ojbuMGxG6e45aCMR+Y7Vnb4IQZwfUAIyM844+XHqPvkIy3iQSMHv8AMcD+/nT2i6tctOptuVImAOBwO/z/AFGeBEXkZjtx+p/X9aasIJgn3/1H54mg9n8OeHtLrNLau37PmXCvqe6zeYYx6iG4xgH2nE1Z2/AmmQOLYZQ3wj4ha/zeWGBGeYaYPEV5p4b8eNpbQtuC6BzATcpO64Cx3BhOJgxyc/Kf1nx8LisbHmpwoLBFCzIJJLu0wfzH1gPTbXTbdp9yegbNuwBFTBy5O3cXiFmY+VRL9+xbW3uvsf2eSGe8STI2k3iD+8ENOfaRwK8r8P8Aiy5pFIIU7mLI1zcWk8lUj1K0TJK54JyDC8ReJ72qbdeYKuCtpCQi+2B8TcwTn6cUHsFvQ2GQK6el7w1GWMebuDggk8BgMDHyp3U+HdJdd7j2Ud3BDkcsMH1AHJG0Z5HAivIV1+iUWnuC7qHKetGIdLbTkBrqepTk/eJ713d6s9wf/H0NlAxhSulRi3A+IoQDPz7/ACoNlquqdH0uqOnu2bNloBW49tDZbGQHBOxlmCHC/wAiXdb426UhBDWnZM2/Js7isgQUdUhcxmayp8E3fIm5fs298xbW1PqJjy2Nu1/1ElQfrGRkOp+HRYUHTs4BaNxDeQzbfUqbgMhgRuBOCO80HoOr/FHTbXW1o2ZWENv2WVZTg7goJIqg0njrym32LWntnIXz7t/UuoJbgKSRhgIIHArBLrCGi4oUk4aSEPYQew+v51cWOm3GkhA2MbHtlZkSSJaRHzHbPagv9f8AiRqXaTf4/wDps27QGRIDvvbsMx2ql1/i2/e/xHa5/wD0Zrg+XoBVO5/g71B1mgu248y2ygkxIO0mVmDx+VRtp+XfvnsZ/T6UExOtMqsRbtM0+ktbWEwcooAXdHcg8VB1nUWulmuuzknMnt2xwM9hGMYrkBiYSGJ4Ceo8f6ZNSbvh/UlAzgIGnat24tpiFjKrdYbhzxn0n5UFaWUgQW3RmdoHfjvwKLnAGZjEiJH3Gfanb4e0AoKBhkm3eLHmR8DleNpke3yNM3NRcaN77oEANcZoGYj1Yz84oJPTNetsPNsvuAETsjMg4GeKs+na9XusGtL8FxwpJwbVq7eAPE7toBnn5VRWXfdCFpJAAVmyTwMdzP60l66wLeazbs/GW3A+5kyTAjPvQT9X1FXxs2kN2AkyDMmPcD6jmYpt9cDbt22nasnBnLFpiRAxH196hM6lAULl59QKxaAzBVt0sfltHfmpK9NuXbat56P6Wi15u1kAJxFwgSeQqkkzMc0HDalQYljzgCW5xwP7zSXdUxb0hkUmCWIZwPsABimlDW2KxtI5AP8AMj86VGJ9vpn9O39ig4CiZMt7FswP5CpumuIT6+NrxjvtOzEGBu2j71FL/wB5ptn95P8Af/igmDqDDCsQOwLNEjjBxIn/ANVb6D8Q9dZteXb1DhMQJUkCZhWIkCT96zoSIPHy/wDH98Vy5HYyJxg/nFBc9S8aavUOHu6i4WUQCrG3EYmLZAkgCTEmKd0/jTVpaNpdReCNuDAvuBDAA4YEqYJyD3qj0am5cVZUAzligAxn/EIXAnkj61K0HRrt4kCFgE723beYncsgie+aDjUXl5TdHswHsJyuImcRwBmubJZsAgd/UVX9SRnP6U51Dpd2zc2MVJMEbGBUzBBBx71E3Mp+fEf7z9YoN7pfHrBFVtH0+5sREBbTvcaEUKJKsR/D2xRWNs6ggYPJOBx9ef7ikoPZvGQF1LVwRv27bkRlwBkwcT/UViNQgiJzmPfjkjtzyP8Aat74w6c1mCkQ5AH+aVGAD2x9ztGaw+o1KlfSCT7+3APPzoKu3bJPuOT/AOe4H+9PLZG7M4PbI+ePsO/Y12LiqVYNuJBZlVWXYedu5xBOYkCPmaiXNRnBz2JB+okzz2xGKCRZ2A8MR7LHEmTI4HB4zxjmnLXVRamLNt2gENd/eKIJPotk7f4olwx+kVWXXOCJ+vcyTx9v5Vb6fw3q76TbsXSJH8JHOMFoxz8sUDWo8QX23epQG+LYlpJJ/wAxtoGI+pqDY07sYETM5IgATnn+5rb2PwjvwCbiTtkrDR8IMbgROSYgxj7VG1PhO6i+Xb0l+64QBriSiFpIJ/eg7sYKntPFBU6HT2bbE3/3pAkorqqZiPWpJMGREqeOZrTafxJo7ZDLb2rvSFTy18sNloO4FwCeePSOJk06eE9R5iq1jaPTLagslssxIKrGyCY4B4gA8GrbX+DLGlX/AORrVsgNMgbrpkAEW0ViUHIMTyPbIN9c8QW7V4DRruRRCXDdvbw5DbltslzZElTEEGe+YzF+zd1DE+smWJUF73Yd7YYLwV+vtBq7tdS0Fr0i7euoANz+Wqu3qwLbNdBUfDwn8PtMc3vGulKC3a0jmIIN+5uKxiAgVlGD8RyZMnigpeheEr+q+C2WQSCQJViBlfSRzIySOe/FW2p/Cy3p1VtRqLOleCdrjzt7cgG1EY49PMcGYEbW/iJrLikBvJTCqlkbEVcAKuDn5znOBVDd1sj1ZaDksWOeZ9PtiPfPvQSX6np7QYXbLswMeZZeNM8cNsNsOojEHiTkd5tvraKg8vS6eIJVrguahgMycuqTGf8AuFP9N8MXbtm3eUi2ty55eQxIBn94CMbZlIBn7VGueA7q3f3EsTg7bihXLbAW2D+AG7bVvmcn2CJqOr3mLt56W4BAFubQMZ2r5YksSZljmRk9q3T9Le+4W0ly9caBiXyRjI4A+Z/hq16d4Tu3bt209y3ZNtLbs9z4Sr7NvrHaLisc8Tiatum9JuWrBFgA37iLucOmAy+cCG5Ym2VIESN3GCSFF1nw2dM4VnV5UFjLIADHpY8KSOFMH08Vn9T5akBcsOynd37yscCfuM8itJqPDmt1TKbklYWFN5FVd/lBFMt6HbzrTAHnd8jWZc7SVjbGCBxM9/nQIS79lQZOQsxjMRxj865FgYmWIGNxmPoOwz2p3cPb9D/U5pPM5/8AR+Y/X9BQcukye3ePft/I/lS2rMHBE/6pPv2jilYHtPPBmPlMCD7UhtRE8tBBzMZH0j8+1BMUWxPptNGBm8CeRMBxHvHFFyz6h+6XgHahaSpz3ZoaPlj2qEjjiG/6jJEY5HenhfYfxEgEmGysmAWAMwSO/wAqBbtraIKlM8FYaPmYmmVPzgHv+ff2xU49Qu93aPViTAkEGBkLIxI4+Qrv/jRkM1qw8d2s257xIUAPE8PIwKCBo9M1y4qqu8kwFB2k54ngD5mtBpfAZey919RbshCFAuo4LPA3qMfWP80Y7GmNNqtAGJu2r7DB2qbdvMZUEKSBPH9Jq26n41Q2tlhGtIFChbhDk7eGJVc8z7Z4GZClueHFsw158bl2q1vDgZIYi6HXEcZyeIqZ1PxILkKP3dtWJW0ihFB4BaCS7AY3NJjvWd1V9iZJIkHjGeSYGO/9zXNyy6ETKyJHaRPtPGMTQStXrFuNudVBzlRBMR8Wc8e098zFQ/Kk8f3/AF+1d3TMQADBB24kyfbHBjHtRYSI55/pwfvQS9JYMelfbgx/X60lSLDCPWu6eMgR+h/sUUHr/iDWF9HaY5KsyHG7IEqwB5gd/rXn96x6vi+Ij5/QAfl+davVRt2OZUSVBjk4JjseKkaV9Hp7e4bjcgwWRyZIiNpaP5cc0GUt+DtRdMWVJglWLlUUNiQJO4nHtNanQfhUttS+s1AEDK2ojGSC9wZMcCBTS+N2tW9mlsi1OBA4JI9RAnd3xz9e9R1DxDq7sW7j3COZ27SQcgkgAsIBM/LFBrOkN0zTCdLaF24CG3X2VHAGQyNfgRiRsHz+dSdR+J9oyFME7NoKO5Eqd8kH1Q+AIEwfrXlGotNuMzyZ+3znHHc9vpTJVhmOeeOc8fnQeh6v8R76sNmoS4vJLaYoPbbAYsSDnnIPIIzRdW/ETV3BCX7luTyotpjPpAVNw5Gd5OO9ZpWP1kd/lPH5nv8AWo15T7RMd8f3n9aC6u+KdS9trdzU3HR8OGcmRMRMggHkgcjmqi7pGQKWBUMNwJABYcEn3zTIY/0x9/l9a7YHsFHE884E/M4/OgS8dzSefkoA+wUARj295prgEj6Z57nmMf32mpr2Z5JYmInjMk9sQSOPc0x5Ugz3xxPf9Tge/NBDTcSSSZ/r9TXe0bZ+cdh9v5Grax4TvMu9gLSldy+adjMsAqVDQGBmBEkngRmjy20/pUgXAwLHiNoZgpLD6Y27T6ZOKCdpbN8Jb8hnO5QqMLsEKrszKlvcp27vVwfgLTkkSNA2ovXbdptYbbOViGvEggAKDCgBvhWCeQMgCarf+IX7gjzmOBKoSqAAwF2gBRxMARn3NRXuMH3hmDSTu3eqffdyDJ+ufnQarp3hK9eQMt5CL1uyXF1TcIAFryUANwT/AIluN20+mVDYJzWvGp0wsldQxa4gYFGYBDbZ7AUk8sBb2yBA2wCYmmbWvvLtAu3EC+kfvLgCBhBjbkDOQB9jioOquMwzwJjEACSSFngSxn3Jk5oHh1bUAqBqnlEG2bmAJW4VkkDDInBmUWJgRWXTJM5Ofsf7zXTWsYJ94/3p1Omuw3bDtwBOJJgSATnnke+eaBvYNow26cmREQIgQDMz378DuhtRk4I/n3qxPRLoE7DGRhlJwQCdoMxJiRNPavopRZLKePSskg4wSBE8/L50Fb5YJHYE9vUf1iT8sU5cIKKGZiyKQoOQZaQAZ9I9RMR2Pc468kSB8z/eKZNpif0/Lt/4oI4SePt7807bQznBzE+3b9TTwscfacccHj70qWoMRPfg+2eB9v7mg4GnLbVUFiTtCjksYAUAZJPsPemGtZg8/T6g89xUk9vee3Pv+kU3cYlpJ+pOSSRkme5+dBE2Z7/SugBGZOMZ78Z+2Ix2rtZ4Pt/Y/r967e0AMn/cZB/rQQnOB8v05mDXVsRBHE/r7xXTpJ94H8/613tB9+/94oHLBj5zyJjBjH9/L2ipFq1HB9vmZ+ee1R1BjE9vtz/cVKst2PywMnP2/WgmWQvcN/2H85zRUzR6sKsFA8EiSob+fHPaig9JbpAWyzY3uQQcwAJjnuSZJ+Q+tUeu0sAfL2/v+4oooKtEyT7erkg8E9q6sBiD6mGTIDMBIxxMcGP9qKKCNqNMW9XeZkkzJknPtg1DuWAJBE0UUDbab39p/Kf9v1rn/h4gntnkTkxmPsfzNFFB0NCMjIjv8p9qZbSwIEcxOeM0UUFz4b8LHWXQiuECgFiQSYMkxnJ9J5Nai34R02lby2t/tF0ozlnYokbVIWBuP8WfzEECiigoOqa/cSqjaCLbsoa6F3RAEtcYtGfV6SZPyiha2QwbcxaQQcyDwDMzIjmiigeTphn1HgAyO0+2P61wvTwROIj5z2E880UUCW9KQcETMSVHBJX8vl/WmF0m6QIyTM8mADkj7Y449qKKCb0/p1kHaybrm1mDknaCoDAbAYIg95z7d7azr7mwlQACpSSwkqFLAMBb9iOCMjtmSigpr67oDYIjC4VfT/D34Ix9aX/h5dDDGLYmDiA5UDaQeciQf9qKKBh9HMscwQJJMiAxjPP1pB00bQSTmR/I9+0UUUDR0mYEc/OktWNhVwSGmQRiIMg88ggGiigabSiZ+Z/nH9+1R30/P1j+/wA/50UUDDpDRA45+vE/nRctAgj3oooGX0wEx2j+VOJZEwOJ980UUEh7Ue3Pz7z29qcTPpJMEgYJ+RGJ+dFFBotDoQw3e4UZJnEiTmiiig//2Q=="/>
          <p:cNvSpPr>
            <a:spLocks noChangeAspect="1" noChangeArrowheads="1"/>
          </p:cNvSpPr>
          <p:nvPr/>
        </p:nvSpPr>
        <p:spPr bwMode="auto">
          <a:xfrm>
            <a:off x="77788" y="-865188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data:image/jpg;base64,/9j/4AAQSkZJRgABAQAAAQABAAD/2wCEAAkGBhQSERUUERQWFBUWFRUYFhYUGBgWFRgZGRcWGBcWFhcXGyYgGBkjGhcYHzAgJCcrLSwtFx8xNjAqNSYrLCkBCQoKBQUFDQUFDSkYEhgpKSkpKSkpKSkpKSkpKSkpKSkpKSkpKSkpKSkpKSkpKSkpKSkpKSkpKSkpKSkpKSkpKf/AABEIALYBFQMBIgACEQEDEQH/xAAcAAABBQEBAQAAAAAAAAAAAAAAAQMEBQYCBwj/xAA/EAACAQMDAgQEAwYEBgIDAQABAhEAAyEEEjEFQQYTIlEyYXGBB5GhFCNCscHwM1Ji0RVDcoLh8SRTFlRzF//EABQBAQAAAAAAAAAAAAAAAAAAAAD/xAAUEQEAAAAAAAAAAAAAAAAAAAAA/9oADAMBAAIRAxEAPwD2cV0BQBS0BRRRQFBoFFAUUUUBRRRQFFFFAUUUUCUtJS0CRSba6ooOYoiuqKDmgiuqKDgClArqigIoigUs0BSRS0UCRRRS0BRRRQE0UUUBRRRQcilrkUtAtFFFAk0tJQKBaSlpJoFopAaWgKSKKWgKKSigKWkomgWikJpaAoikpaBIpaKKAooooFiiiigKKKKAooooCiiigKKKKAooooG0Fd0LRQJNLRSTQLRRRQFJS0hNACloooEooNLQIaIpaKBKKWkigIooAoNAtFIKCaBa53Zj5E/y/wB6WaianVhGkkABSWnEA/C35oR9x70D7XoYL3M/kP7/AJ+1OE1E0AJBuMCGfMHlV/hXHGMn5k/aSTQdTSzXINLNB1RXM0oNAtFFFAlLRRQFFFFAlLXJNFAgaiayHWevPYtm4923aUkoisj3CSoJJ9PMgfL9RXHQvEdy7auXPNtXgFWFtg23DOxCK28QJIjJ+feg2dE1mNN4oV2hZYAwWAcnmMIiNOJJkj2irAa0qu55jLNg+lQJlpgrj3HvNBbbqWaoF6yGYJ6hckyu0wI77iIg+mMjn5GpCa1/NKFXAgeoxtJ5gHvzH2NBb7qTdUIswHvjJwO//uo767n0jBiS0CQPmOY9poLQvR5gqsOpJMqjH2+f649qdDP2TtxMmRGO2CCc0E8tSB6pNT1UWwNzWp/y71WO/duft3oXry+2PcFQCPcSfvigu91LNVY61aiS6Dnl0/PB4p6x1a25i2wcxPpk4xnA+Y/OgnUk00LpP8J+pgf1mgu3+X9RQOzS7q4FKpkYoFDVxbvhpg8GCO4PsR2ruoGlZi11gP8AmlSp77UtgEEcEjP37RNBKF4ETOczHOCQcZ7g/lVXrrobVWrZwTbuXGxIKo9nZnt6nmPcdxz1rtX5ZF0elT/iNHbgEg4MEySDwTVZpupzqFulc3Dctp2BQX9NaUiZx6nuR/riaC+a8Ef1NyoEcxmB84Ocn2NSqoPGtg/sd64p2sltjP8ApiTJ+Xxf9vsTVxo8osGBAhfSYECASB7RQSAaWaQCloFoJpDQKBd9cfta5yMc5FdMsgj3xUDU9DR+dwOYIORPtNBMfVqBJZQPeRGeKG1S/wCZc/MfX74rPv4ME/492PaEgiAADjIxTLeB5InUPtAI2hEUZYt2/wCqOOBQXNzxBZUS1xR6d2TBAgGCDkNDD0xOahf/AJdbZotwwAkncAeYJj2HvVHqvwvRvhv3FHcBVzmZM/X29qat/ho6/Bq2iIIayhkex2sKDRP4z06mGcT8sx8j+h+9FZC9+GdyZGrUHgzabtMRN08Cigb0vRLmr0gt+cYdEdS7lmVmUP6lC5k5I3fwiIiuel/h7d0751G7cJAtoy5BEE+uDEnBB/Stj4dt2/2XTztBFi3JmMbRyZBI+tTda9lBuuFVHYu8AkzAknvQecv4cuaK3fuLqibQQeYotxtDtthSXJV44YAD3xVbp+kC6fMs7rd1f3b27ilHCtKeZvJIuJEEgeoRIng7nq/iDQPY1FrzrLhrZUot1QXJDLtDT6TMDccCZ4BquPRxrNOrGzsYoFKqEYrwRctMWG5dyqymcfqQaveJtbbsybVho3Evuuqm0qQBDpEwFmWM5gCZqnTpeug3CNttm8xVW7vGZZVGx/MFuDGJyASMGqfqnRGtFlFm/wCaVMpcIUHs1xVt+kiBMh2GTKrik6P4nvW7ipeus6L5Q/Z7rqEdFDblO4FRA2/EVAjJ5oNNovFF2zfAdEtaZWto/nkPd2ndNxQfW8mcgGAvyNaLUfiRYW6tpA1/cFINkEsd43KFQgBjHMN245Ab6x4c0mq01tgiLb2h5ssiRMcMilD7EmRyB7141+1hLqOBKi6pCtuIZd24SVzxHw5zj3oPcOneJL1xvXbUDc4JUhgpV3UKx34I2kNAIBBgkZEa745std8nfZuiHNwruKWwil2DMoYOYU4HseCIrHeIes39Dc0y+dda2fNulEDLKGQQxdTkKWJBUxJPsaVrtpdSUsspLbAEXziUdfMO7Npd+Qo8vcI57mg093xTobSqzae2N1xlXaloEhULbwp5BgcTG4TnFX2kuWwq3VsWraFA4aEDAFQwwqYO3J+lZrpmmNwt5dog3LDApdtnZvgQ4uMm9TtbaV55jIqPoerXdLdCai2ba2rDIhcXBYa7tsi2qOyGT6CAZM7u9Bu7HUF4IVQfhyPV/wBsAgxmCO9R+o+JrFkHc+cYAbPq2mCFIxmfoaznTfGej1e5maDa9Tm7bztJmE2nkbecn08cxSeJfFDae4DZ1C3VYlxbayFZFBEW5C+pGAIBIDAZnM0HpPT+r2r4my4cY4kcyByB7GpRNYHU+IbhtuYUgq55uj0lSQkYkRgz7/kzcu7LYCFwCB8BuuDMwGLZJ4BB9wKD0amb6wCVDEn/ACmCfqTgfesn03rmzUIjlgGn1MCBAVjks55IUyJwV4nOqfVAghWyAMiG5mI7HigQPcHIUge7Q31wNv8AL7VD6VrwPML7lBv3YZh6cNAG4YEADk12vU0MLe/dtI5lUbONrsBPHw8/IjJa6HfV/NYEkDUXOZEEqhMj3y35mgj9Y6v5Vq46jcyB2RjtCYBIEkiRmPlzVBcU2l0hRzst2VdlKiIR9FcuFZyqFA7x224xIrQdY6Wl5/LZUgo7zG0yQLanePmW+01mejHfe0mnfcUNnUKstuPltZCvbOJDW3BtxOQByQYDTeNn/wDhX0ByyheSPjdUye3xVZ2rQsnaohCxj/SxPcnJDHue+O4jF+IPEAGh8szc1E2lcAekPav27Z3Nwu5kwOTvmIzWk1+oueWLTw1y56D5YO6P+bcwIWBgQDtLJkzQWh1hJhELgcsCoH0XcRu/p86cFxj/AAR9SPzwTVV0y8oG0sbZEKANyARAAVbvIPb8u1S+qa1rFm7e+MW7bvtMKTsUtG4DGB7UEsbu8fmT+kCnBUF+pH9oWztENZa6GnMq6IViOIcGZrrXdTSyhuXZCh1XALGWdUXAHcsPpQTBXVRNT1FLdy1bad15nVIEiUQu0nt6QalA0CxRFLRQJFBFLRQMtZB7UU9RQeO2+pawNcuFGu23kONp8pyw2BWIEdwORMRIORJF1nsDStattbBtqiLeDXFJYrKIrC7JJOX4+Yqx8WtZu7F3tDoxfYobcSw2rgQDuMT3juRBxXTNb5NzTtbGQQ2x2bYXmA21QCIP/V8P2oNgr6hFtC5buW5PkqW2Al9jgMIukgEpu+E4wJnN50u+EZBtc7VA9Xm4B8lQx3bhw5kmJzIGwxjup9WvX3t3NqM4e2bYtftA9TObYKi6/lBsESyEZIIxVWL15VKeWzI6RFzVW3cAAfD6gTC7RkE4E+1B7Lb6gjXDaDqbgG4pPqA4DR7fOuNZu3TCFNp3AoXcmQMEH4YmRBrxhDtVN2nEyAD+0ooLQDIDW2KmMzux78VbX/G2qVTL2lAlTOpQwDmRsthicwCDPtHNBC/EhwNeuyEXyrQYKu2PXcmVB5A+9T2v6EoA6X3Ajcpt39p2kk+ltRgbHt57BQ3DYx2t6Y28DYqyqlERnd3HMoCCSWIMTgnAPFaG5o7Cp5h3bGjK37LlcIo3pbR2USJ4Ij0nGSFv0DU9Ms4uWlFwbkc3V2gAMfT5TswUZP8Al5PE1HL9FDs62rz7w2TcIEmZIHmb1PaQIz+WO1F6RcPoIFxgASGLDcVXaT8RAM7gPme1O9J11mVF5QEh9xKksGCyhXbkyfTEfPFBdtrNKryHuwpJRA5wkgqhusyiBGSQxB4ngO67xDaUNZ05tMSJa5diXlQY8xmKuBIABCn0gBcE1VjqGnZVCG5uuXAu1VG5ZMJtYtHJXH5t2Nr1DoK2FV3hzcClBZYb2DBfWEjbsA/iDRPfvQS+n67pyFgtq/bLqEcqPNtrJBO0uZbsfT88HFQvEfTNJcW6+nvpdvOTcC3NtmF3FnCExtImAD2Efw1A6obdtB5Qu7okC7aSdkxgpOcc94pOm3nG1WvLcQywCQl4kAiFcepYwZicEYoNUnUA+nIATFsAg6gA7imFiBJOPr79qY6h1VrBti8iXLd2EQKzs9sqEYEsrEMT5siAsYyYEVt7WFljaxhgDvuXDBBHoYXGgzGcSZweKiX9XbbaSlqVYkGwR5gkyMIAWEEE8jBnigu9VcW4pY+W9tyVuMblpV3Ek7nXcWwSwOTG7MxVamstWEAs+crwdy2DcQK0wSHLgbfiPpX29jVLatnzLxCb83IY7AVJ3FfiJ/iMTGRnFafpzLat2jdugK1m20eWDcW6oYtbMsMSMMcSoGeCHOk/EIEbX1jyViHS2wnaDtZ2WbihpG6ROI9w74e8SXbR9Km4t0+cbaytzc4ZGVDbYhVVrc+w3AHaCIsekeI0e3bW7cPmC2Q5dEEFCqAjfi5vdgJkZbIA4p+par0W937QGtfFtWUNllVnyDEBtrEAbR5bAYoNHofEti7qHS5avIUS3tPl72EklhcNrMkssdyV+k0HirqyLqUAdralndt63QLfmWmS46KygyxKMAP+YjT8dSrHVfItE+U+x0RC7XVT4Gcptj1epGZZ9wmTuqm1ukW4m1Qlstu3hr1y+oz6AqKYUKzgSQRLdqDjq/X1a2lm3cBt/tdu9bKtN1tzjzZ4g+Z6xIAIcEA7fT6R0ob9TcFpsWItzkSCzs5PIZmYiZzNqTzXjut1ZOnG5bYYlWUqkz6zuG8D0vJYFGjFufUCtWPTvE17TgW9JfS2BIZLm8NcdjLu8g7WBET6Rws+4e3jRercWZht2lW2xzMkBQDWT8V+I9LZF+wWuIWtXVcKCF3Nb9JG8gbYJ+DnFV/TvxbRLajV22L4DNZNtlJjJgvIBPH1rEdU6z52quXbIHlu7sNxUuNxHquJkoI2iCCAAInNB6T0brKvq9MrMC/kalIVXX/9VwsOSSfQxngzirDxzcI0dztD2XntCajTk9+c/oa8w6P4vNppZVPlhm277jSyo7ANb8zaqzBnacd5FNeKOptqL73Rdso5AQ5dEZNqlYZ1hiMgnAO0EYzQeodR6ot7VaTyyYXUXlLbSCCdLeMbWGY7ngcdjGk0+mIzuYz/AJjPf6Y/lXkvTOsF71h31NhfKm4LZNtxO17X7tbbkABCWjAJ4iJPq3TrzMJYjPYdvr6jn7+3zoJ9JSTS0BRRSE0C0UhNFB4uvWFkLcKBJQsXVmVFmSYDAmMHBkwOMGqtL2m2Wp8zzQzN5igbYkbVNo5PwmSCI/1cVoW0i2iG36YkQVVb+x2PqhVO7Eng/UHnFnpvBbeU6+W3lOFK23cedbJU+YPhKEyFhpBxNBjf+KC4WKXlQg7wVQ+grelQHVA0ksCGgcgH5V1i0zNsVDcY7gAis85PG2Z5n75pu90m5aYpcS4hDBXCoTDE4hcbsAlfeO3azs9Sv6U+TYvX9hJ8tktm0zggv61ZC0gtEciCJ4gKfUXNhZXAV1aGBBV8HggjB/3pbPWNpwqK4yHH+IGUmCpMgQIwAPhU+1XVrXm4Lz37ty6bQ3P5xZWYbgqIMe5YEEYxUjVeOncbLlq09pcBb2+4xYQQ0ticN27/ACFBmLvVmZtzMHeZLsQX953kzMYz+h4b0+66/fJC7lPZoUZn4e3MYiRV/wBP2aq41pNQllhBW2bAYOQvq2FSPWBOIBPIngM9R8F3ypZLgvhI/d7WtuBG4gK5I7zAOe0nFBC630x7QDFkuW2ACOQttlHIJRWiYxye+MYpjqCCOxBn6Htg/nVn0e4Euhgqny2Vys7iyhgXUiIYEck4A96tvHL6Zti6a4jQSYXTCwbaENgsoAbMYgRE0FKmr3KS9xQS0bVBUmduMJ5YURPI5J7ip/h/xJZshkutc8poYFNrMrKJVRLj0kE9+Ymq3QWQWT043qCATGdg5gwSZPB5rR9Kt7GNy2oYsCPWEvwMcK6kTjke/wBqCwC6TWgeXq0tqZJF1gHwSu592NzcwDgGAME1T6npEI26/p2AhpsnzIGR5ga2dyAAgkHGTGM051Ky7FrmxRclWB2ogbaCNpVQAoj6GY7zXNrxRbEBLCpxA3IvBnYNliT6cQTwcjtQRjp7WQLw3bNwAtgypEq27cQQZIABnA7ZpLXUha2m0ovqd28BGV2UgELMkgYbsB8jzVsnje4pcBLG1xgLathkIQhdpKLuYNtb4YMREHEDq/jQ39M9q6ASWtsm3hWU+uB7ESMH7UEg+IGBLWrNxCQokXdsACfj8kHJIkkn9Kqr/iK6S6guhuEyFuXW3EkZ2pEz8XzieaqR1a6ohbt1U9hccKPb0zHv27VcaQNfth1Ny9cOSfOz8Vzf6S27EIZH/wBpx6cBS9Q1Fy45N5i7Ek7j6pOAfhJBiAI4xjmvSfw76mjaeNSouFHCLcvNNu3b2IQp3NCCdszg7gBkEDF2tACji6rZ2bChN153Q4QAkEja4x2VcjdVjc0l9o/ZtNqECgC3Foi5yWIF21bQwQZhgTgCT2DX6byblxNCptv8TJftlHVbKIblglhJBRttsic7VJ+Kat+napGW4bi2bZ3lACvmetEG/eIiPMDndBmSZFeVnSXdPnytRZKMZZt6qm+FPqj0vO0hpB+ER3rVdO6m+ne7b1Ng+c5Zg7XLTXIuBASC5LElrbmRu2xHOaCp8WXEtm6mnNp9Lde2WCKFFu6qIWZFOQrBuN3Zu3Ntb8QvG5x5ly6BKemVB+FLL7ABgDcSwyCSSAKieOdLeew125Ya2im1BLOq+olFZbZ5IErJGRcH+U7mFcai2WV9OluIVLrr5jt5aC7fHmSVlgF3xOwGCcyF4qhz5Xk2rG0Gd6C5eHqDODtARCSxUMCRg7QABS6nSdGuDaU06QM3bGpCEdizbyN0/Pccn71dlbVsBW1tpLSklU897zRBBhCWExPp2cnHYnHjTCRvu6bjgeaWE5Mmwm2eRyY/kGi6l0KyN72tXbur8KF1us3G0zeS0EJGRiIgfMHOrbKEg3Le0ESwuqrsDBgBS0HB/M1He3bAINzIGGRZDHOSLioVGR78H3pyzrLdssCXZDEFVsoxiZkk3Con2JnvFBe9I6ytvH7bfICsNttri2yTug7FuAn1Mf4hIXjNWvh78XGsKUu2mvlrlxi5vNvAYyEUMkbQMDP5VmB1y1Bi00H/AOzUM35gWwPyqO3V02/4Fjk9rhMcgybv0/h7/ag9H0/4p6a71Czdd7ti0unuo4ugkeYblsqSLZYH0hvURit/ovGuiux5eqsNMAAXUBk4A2kg5+lfPtvrtk7QbFq2w4ewttXmOHS4ji57xIEgHBp9bt++sWr11oIITyntAGcEeUpt4iZLCg+lQZpa+dun6fqKXAGOqtruUu63mX0zBYEvtbEZyO1aJer9YsuitqAouuEtC+9i4zySFAhWaSIOYoPZXMUlZLpPWdW1pfMt27jgQz77YDH3CqRA47d/lRQTbPhnThldUSQOQqgEHuAoAVv9SgH51z1zpNy8q2hqjaUzICjfcA5BbcDAHMAe59qyOl8XvYS7bVR3KfFI9yRmR3gRwcyazer8UXWuI5unegbY0iZJyQIjM+3YewkNtrPAWpuW1t/t77UYMha2d6mIADLdBgAmJkiTBE1nup/hPqFl/wBqtMihnc3FdNsDcT6Q+7gntUTpPjq9p1CAh1Lbm3SXMwT6+cnufetPrfEr63RxZVQ/p37nCyRBa2qEncGBj1HaQYJoKa54MF7TlNOVa6rKGuXFTT2pAI/dtbQm7xw0czjAppfAN4CdQLV7aPhF7yhEEKfN2FvaYA+ojNNpOssruQxt3VlIKwiy6s8+oeWccR7Zqd/+Rvc3AgqVwVPw7SDtIJM5A9u+KBW8EoDvvbRHq26NgeJgE3DAyOVU/ea0PRen9NuW/wBnu2MbvSL5ZmZjMiQdrkHiDPHpEVn7fVIiWPcYgEc8SSGE9ontPta6LQm5bjyHeJz5ROD+hPHP+9BY6T8O7Q1G3ydUdPkhXu21RDxG1X8x1Ij2IgfFOLvqvg3R3bAsuq2UVt6+SVtsCAVkkj1YJndNV2i6Dqdmxl/d/wCXUMMZwFglkxxBA/01U9S6SvmNaHlK1v0xIY7mRWM7VDEeoZIHA4kUGP6r0a3p9abFu5uth7I8w7T6XCFsoI9JJ/KrLrGiXTqjLqTqnNyN2jtC0yEARuCEghsjgTkd6oNTcL3GZIMBTKncCVkblkTtMFh9YzVol2VdkuKDww3qg+olgeR7YgUF7f6XolyddqQQCIs2iiwIbaZUgrlefYfOo5t9Lt7hu1l2ZZh6EXOTgheTJrM37vxSVPpBw6OcDuFJ/U94nOfRev8A4d2bOld7XmtcXbtL7W5cDIS2CcMfpA9qDGWDpV1FwvpQdLB8tfNuLcHwwCwuERO75fPFWlzxHoYVf+HWioEettxgHG5iksBE+o4AqusdH1TKNunussckMqtzgEqOJiDHJjGacPg7WOTFkrEmXu21EczwYA57D+oA6jZTXG75VsaUfDYFmyXE2gBI8uD+8O6S/H2FWv8A/pwW8ESzbs2drj1D0Ek2yrutlWZCAHHp3AhwcRVLqekNp/8AGfSlgc2zevswXEqxsgFe0AzyYHNV/XdNaDC4LwVD6VFq3dZQQtsHabrSR8TTOdpgDAoL3X/i5qA/lDyQ1sqRdtu15WwRgiA2HngcNwcVU3vxG1QO4Ntb/SEKgFiWjzEYiRiQccREBcTd1EMSCeZBiMTgxmPpJ+9WehC3jCyHidsrmB6tmMwcx7e8TQStR4q1VzzVa47C6oFwCdjwoE7VHPBwOwmotnqV1AAm5IEFRvU7Sd0xOQW3EgYljiubyta+LYPYejP0H0IpTbS4jF7p3oBtCWy4aezMGARc/ODwDmgZ1WpZyTkiAflhgJC5A4j657mpGl6Lfuqvl2i8jcBbAZyDIV2CklUkHJA4OTUNjIZvUGEBhGMmJMmcxP1+VaXw94zv6bTi1ZAK+ssCoMkvuBJR0YHtubsABigkaX8NtaxgBEI2zubABBIOFMzBjOaLH4d6pnKMbYiRCNbcmJ3Ko3qSwWGK8wZp/pn4lOl+9cu2EbzAoZVJVVCl9wQMWmfMMjiIrVJ+J+huwHS8CWGNgMGCu70E+oDAgHgRHYM7pPw6tsdtzUspG1j+72iGAKsG9S7SOGkjnM1Za38N9HZsG8WvXgotzGAA7hJJAG3b8TewFSU8T6O5tYa1bbSoK3SwI3T5ltHbayW8CQWIPeYBqn1vjt7iXV01tdWqg7maVCIjMSyXW2vclVVo2kAMZ4yF3pfBPTUYq1lmZTkXbkEwSDKbiCRBMR2xMGrDSdK6Ut23ZFvTedcgi1KvcAEltwRDthBI3bZJj51SppbupUvr7121buBbosaRGtWyGknzHb94wM7cQJI44rXeGen6axYT9lVbQZVOPQznzIUuY3EMwCeqcYoJnTulrbJUW7SldplU+JdzFvb+GFnsROdwFSinliXuDgSQFEwHLGDJyBMA/wDLx3pm5a3FHRS7qUON7Y3v6dzY+KTPbahOAK53B9ipbIUrbaSqLtWG8pSJJwRkdt3eTQUvX7GtNzT3NPCWZnVkG2Ds3oFtgsCZCbvhjJJnispc61Z0ev1P7SUu+Y3p8sC61kLK20f0gEi0/KM0QVIM1S+JfHk9TXU2AWSwCltbnBhXRnhSedxIPMBarPEIsm8bq3Q9y7F27bCsFVroa66BhgwXQDPuSZxQXnXfEqG5NhEuIR2VlUGSTAuDBMjAAAxzzRWW6jr0Zg1vcpI9YIUAEYG3OfSBnas+3cpQavWXipBEHI/zBgZwcEEcc/XjtR3XaREHuW7Zn8v/AFWm69ojbuMGxG6e45aCMR+Y7Vnb4IQZwfUAIyM844+XHqPvkIy3iQSMHv8AMcD+/nT2i6tctOptuVImAOBwO/z/AFGeBEXkZjtx+p/X9aasIJgn3/1H54mg9n8OeHtLrNLau37PmXCvqe6zeYYx6iG4xgH2nE1Z2/AmmQOLYZQ3wj4ha/zeWGBGeYaYPEV5p4b8eNpbQtuC6BzATcpO64Cx3BhOJgxyc/Kf1nx8LisbHmpwoLBFCzIJJLu0wfzH1gPTbXTbdp9yegbNuwBFTBy5O3cXiFmY+VRL9+xbW3uvsf2eSGe8STI2k3iD+8ENOfaRwK8r8P8Aiy5pFIIU7mLI1zcWk8lUj1K0TJK54JyDC8ReJ72qbdeYKuCtpCQi+2B8TcwTn6cUHsFvQ2GQK6el7w1GWMebuDggk8BgMDHyp3U+HdJdd7j2Ud3BDkcsMH1AHJG0Z5HAivIV1+iUWnuC7qHKetGIdLbTkBrqepTk/eJ713d6s9wf/H0NlAxhSulRi3A+IoQDPz7/ACoNlquqdH0uqOnu2bNloBW49tDZbGQHBOxlmCHC/wAiXdb426UhBDWnZM2/Js7isgQUdUhcxmayp8E3fIm5fs298xbW1PqJjy2Nu1/1ElQfrGRkOp+HRYUHTs4BaNxDeQzbfUqbgMhgRuBOCO80HoOr/FHTbXW1o2ZWENv2WVZTg7goJIqg0njrym32LWntnIXz7t/UuoJbgKSRhgIIHArBLrCGi4oUk4aSEPYQew+v51cWOm3GkhA2MbHtlZkSSJaRHzHbPagv9f8AiRqXaTf4/wDps27QGRIDvvbsMx2ql1/i2/e/xHa5/wD0Zrg+XoBVO5/g71B1mgu248y2ygkxIO0mVmDx+VRtp+XfvnsZ/T6UExOtMqsRbtM0+ktbWEwcooAXdHcg8VB1nUWulmuuzknMnt2xwM9hGMYrkBiYSGJ4Ceo8f6ZNSbvh/UlAzgIGnat24tpiFjKrdYbhzxn0n5UFaWUgQW3RmdoHfjvwKLnAGZjEiJH3Gfanb4e0AoKBhkm3eLHmR8DleNpke3yNM3NRcaN77oEANcZoGYj1Yz84oJPTNetsPNsvuAETsjMg4GeKs+na9XusGtL8FxwpJwbVq7eAPE7toBnn5VRWXfdCFpJAAVmyTwMdzP60l66wLeazbs/GW3A+5kyTAjPvQT9X1FXxs2kN2AkyDMmPcD6jmYpt9cDbt22nasnBnLFpiRAxH196hM6lAULl59QKxaAzBVt0sfltHfmpK9NuXbat56P6Wi15u1kAJxFwgSeQqkkzMc0HDalQYljzgCW5xwP7zSXdUxb0hkUmCWIZwPsABimlDW2KxtI5AP8AMj86VGJ9vpn9O39ig4CiZMt7FswP5CpumuIT6+NrxjvtOzEGBu2j71FL/wB5ptn95P8Af/igmDqDDCsQOwLNEjjBxIn/ANVb6D8Q9dZteXb1DhMQJUkCZhWIkCT96zoSIPHy/wDH98Vy5HYyJxg/nFBc9S8aavUOHu6i4WUQCrG3EYmLZAkgCTEmKd0/jTVpaNpdReCNuDAvuBDAA4YEqYJyD3qj0am5cVZUAzligAxn/EIXAnkj61K0HRrt4kCFgE723beYncsgie+aDjUXl5TdHswHsJyuImcRwBmubJZsAgd/UVX9SRnP6U51Dpd2zc2MVJMEbGBUzBBBx71E3Mp+fEf7z9YoN7pfHrBFVtH0+5sREBbTvcaEUKJKsR/D2xRWNs6ggYPJOBx9ef7ikoPZvGQF1LVwRv27bkRlwBkwcT/UViNQgiJzmPfjkjtzyP8Aat74w6c1mCkQ5AH+aVGAD2x9ztGaw+o1KlfSCT7+3APPzoKu3bJPuOT/AOe4H+9PLZG7M4PbI+ePsO/Y12LiqVYNuJBZlVWXYedu5xBOYkCPmaiXNRnBz2JB+okzz2xGKCRZ2A8MR7LHEmTI4HB4zxjmnLXVRamLNt2gENd/eKIJPotk7f4olwx+kVWXXOCJ+vcyTx9v5Vb6fw3q76TbsXSJH8JHOMFoxz8sUDWo8QX23epQG+LYlpJJ/wAxtoGI+pqDY07sYETM5IgATnn+5rb2PwjvwCbiTtkrDR8IMbgROSYgxj7VG1PhO6i+Xb0l+64QBriSiFpIJ/eg7sYKntPFBU6HT2bbE3/3pAkorqqZiPWpJMGREqeOZrTafxJo7ZDLb2rvSFTy18sNloO4FwCeePSOJk06eE9R5iq1jaPTLagslssxIKrGyCY4B4gA8GrbX+DLGlX/AORrVsgNMgbrpkAEW0ViUHIMTyPbIN9c8QW7V4DRruRRCXDdvbw5DbltslzZElTEEGe+YzF+zd1DE+smWJUF73Yd7YYLwV+vtBq7tdS0Fr0i7euoANz+Wqu3qwLbNdBUfDwn8PtMc3vGulKC3a0jmIIN+5uKxiAgVlGD8RyZMnigpeheEr+q+C2WQSCQJViBlfSRzIySOe/FW2p/Cy3p1VtRqLOleCdrjzt7cgG1EY49PMcGYEbW/iJrLikBvJTCqlkbEVcAKuDn5znOBVDd1sj1ZaDksWOeZ9PtiPfPvQSX6np7QYXbLswMeZZeNM8cNsNsOojEHiTkd5tvraKg8vS6eIJVrguahgMycuqTGf8AuFP9N8MXbtm3eUi2ty55eQxIBn94CMbZlIBn7VGueA7q3f3EsTg7bihXLbAW2D+AG7bVvmcn2CJqOr3mLt56W4BAFubQMZ2r5YksSZljmRk9q3T9Le+4W0ly9caBiXyRjI4A+Z/hq16d4Tu3bt209y3ZNtLbs9z4Sr7NvrHaLisc8Tiatum9JuWrBFgA37iLucOmAy+cCG5Ym2VIESN3GCSFF1nw2dM4VnV5UFjLIADHpY8KSOFMH08Vn9T5akBcsOynd37yscCfuM8itJqPDmt1TKbklYWFN5FVd/lBFMt6HbzrTAHnd8jWZc7SVjbGCBxM9/nQIS79lQZOQsxjMRxj865FgYmWIGNxmPoOwz2p3cPb9D/U5pPM5/8AR+Y/X9BQcukye3ePft/I/lS2rMHBE/6pPv2jilYHtPPBmPlMCD7UhtRE8tBBzMZH0j8+1BMUWxPptNGBm8CeRMBxHvHFFyz6h+6XgHahaSpz3ZoaPlj2qEjjiG/6jJEY5HenhfYfxEgEmGysmAWAMwSO/wAqBbtraIKlM8FYaPmYmmVPzgHv+ff2xU49Qu93aPViTAkEGBkLIxI4+Qrv/jRkM1qw8d2s257xIUAPE8PIwKCBo9M1y4qqu8kwFB2k54ngD5mtBpfAZey919RbshCFAuo4LPA3qMfWP80Y7GmNNqtAGJu2r7DB2qbdvMZUEKSBPH9Jq26n41Q2tlhGtIFChbhDk7eGJVc8z7Z4GZClueHFsw158bl2q1vDgZIYi6HXEcZyeIqZ1PxILkKP3dtWJW0ihFB4BaCS7AY3NJjvWd1V9iZJIkHjGeSYGO/9zXNyy6ETKyJHaRPtPGMTQStXrFuNudVBzlRBMR8Wc8e098zFQ/Kk8f3/AF+1d3TMQADBB24kyfbHBjHtRYSI55/pwfvQS9JYMelfbgx/X60lSLDCPWu6eMgR+h/sUUHr/iDWF9HaY5KsyHG7IEqwB5gd/rXn96x6vi+Ij5/QAfl+davVRt2OZUSVBjk4JjseKkaV9Hp7e4bjcgwWRyZIiNpaP5cc0GUt+DtRdMWVJglWLlUUNiQJO4nHtNanQfhUttS+s1AEDK2ojGSC9wZMcCBTS+N2tW9mlsi1OBA4JI9RAnd3xz9e9R1DxDq7sW7j3COZ27SQcgkgAsIBM/LFBrOkN0zTCdLaF24CG3X2VHAGQyNfgRiRsHz+dSdR+J9oyFME7NoKO5Eqd8kH1Q+AIEwfrXlGotNuMzyZ+3znHHc9vpTJVhmOeeOc8fnQeh6v8R76sNmoS4vJLaYoPbbAYsSDnnIPIIzRdW/ETV3BCX7luTyotpjPpAVNw5Gd5OO9ZpWP1kd/lPH5nv8AWo15T7RMd8f3n9aC6u+KdS9trdzU3HR8OGcmRMRMggHkgcjmqi7pGQKWBUMNwJABYcEn3zTIY/0x9/l9a7YHsFHE884E/M4/OgS8dzSefkoA+wUARj295prgEj6Z57nmMf32mpr2Z5JYmInjMk9sQSOPc0x5Ugz3xxPf9Tge/NBDTcSSSZ/r9TXe0bZ+cdh9v5Grax4TvMu9gLSldy+adjMsAqVDQGBmBEkngRmjy20/pUgXAwLHiNoZgpLD6Y27T6ZOKCdpbN8Jb8hnO5QqMLsEKrszKlvcp27vVwfgLTkkSNA2ovXbdptYbbOViGvEggAKDCgBvhWCeQMgCarf+IX7gjzmOBKoSqAAwF2gBRxMARn3NRXuMH3hmDSTu3eqffdyDJ+ufnQarp3hK9eQMt5CL1uyXF1TcIAFryUANwT/AIluN20+mVDYJzWvGp0wsldQxa4gYFGYBDbZ7AUk8sBb2yBA2wCYmmbWvvLtAu3EC+kfvLgCBhBjbkDOQB9jioOquMwzwJjEACSSFngSxn3Jk5oHh1bUAqBqnlEG2bmAJW4VkkDDInBmUWJgRWXTJM5Ofsf7zXTWsYJ94/3p1Omuw3bDtwBOJJgSATnnke+eaBvYNow26cmREQIgQDMz378DuhtRk4I/n3qxPRLoE7DGRhlJwQCdoMxJiRNPavopRZLKePSskg4wSBE8/L50Fb5YJHYE9vUf1iT8sU5cIKKGZiyKQoOQZaQAZ9I9RMR2Pc468kSB8z/eKZNpif0/Lt/4oI4SePt7807bQznBzE+3b9TTwscfacccHj70qWoMRPfg+2eB9v7mg4GnLbVUFiTtCjksYAUAZJPsPemGtZg8/T6g89xUk9vee3Pv+kU3cYlpJ+pOSSRkme5+dBE2Z7/SugBGZOMZ78Z+2Ix2rtZ4Pt/Y/r967e0AMn/cZB/rQQnOB8v05mDXVsRBHE/r7xXTpJ94H8/613tB9+/94oHLBj5zyJjBjH9/L2ipFq1HB9vmZ+ee1R1BjE9vtz/cVKst2PywMnP2/WgmWQvcN/2H85zRUzR6sKsFA8EiSob+fHPaig9JbpAWyzY3uQQcwAJjnuSZJ+Q+tUeu0sAfL2/v+4oooKtEyT7erkg8E9q6sBiD6mGTIDMBIxxMcGP9qKKCNqNMW9XeZkkzJknPtg1DuWAJBE0UUDbab39p/Kf9v1rn/h4gntnkTkxmPsfzNFFB0NCMjIjv8p9qZbSwIEcxOeM0UUFz4b8LHWXQiuECgFiQSYMkxnJ9J5Nai34R02lby2t/tF0ozlnYokbVIWBuP8WfzEECiigoOqa/cSqjaCLbsoa6F3RAEtcYtGfV6SZPyiha2QwbcxaQQcyDwDMzIjmiigeTphn1HgAyO0+2P61wvTwROIj5z2E880UUCW9KQcETMSVHBJX8vl/WmF0m6QIyTM8mADkj7Y449qKKCb0/p1kHaybrm1mDknaCoDAbAYIg95z7d7azr7mwlQACpSSwkqFLAMBb9iOCMjtmSigpr67oDYIjC4VfT/D34Ix9aX/h5dDDGLYmDiA5UDaQeciQf9qKKBh9HMscwQJJMiAxjPP1pB00bQSTmR/I9+0UUUDR0mYEc/OktWNhVwSGmQRiIMg88ggGiigabSiZ+Z/nH9+1R30/P1j+/wA/50UUDDpDRA45+vE/nRctAgj3oooGX0wEx2j+VOJZEwOJ980UUEh7Ue3Pz7z29qcTPpJMEgYJ+RGJ+dFFBotDoQw3e4UZJnEiTmiiig//2Q=="/>
          <p:cNvSpPr>
            <a:spLocks noChangeAspect="1" noChangeArrowheads="1"/>
          </p:cNvSpPr>
          <p:nvPr/>
        </p:nvSpPr>
        <p:spPr bwMode="auto">
          <a:xfrm>
            <a:off x="77788" y="-865188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4" name="Picture 6" descr="http://www.altonweb.com/history/civilwar/confed/pri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2"/>
            <a:ext cx="5257799" cy="3014472"/>
          </a:xfrm>
          <a:prstGeom prst="rect">
            <a:avLst/>
          </a:prstGeom>
          <a:noFill/>
        </p:spPr>
      </p:pic>
      <p:pic>
        <p:nvPicPr>
          <p:cNvPr id="7178" name="Picture 10" descr="http://t2.gstatic.com/images?q=tbn:ANd9GcRlKIhqV231ObC79hzsFk_hmT3lOam94dIX-jYEA7HsnwPiqnV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981200"/>
            <a:ext cx="2133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 Chase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prisoners came on November 1861</a:t>
            </a:r>
          </a:p>
          <a:p>
            <a:r>
              <a:rPr lang="en-US" dirty="0" smtClean="0"/>
              <a:t>Located in Ohio</a:t>
            </a:r>
          </a:p>
          <a:p>
            <a:r>
              <a:rPr lang="en-US" dirty="0" smtClean="0"/>
              <a:t>Captured officers were allowed to roam through Ohio</a:t>
            </a:r>
          </a:p>
          <a:p>
            <a:r>
              <a:rPr lang="en-US" dirty="0" smtClean="0"/>
              <a:t>Built for 3,500-4,000 men, once held 7,000</a:t>
            </a:r>
            <a:endParaRPr lang="en-US" dirty="0"/>
          </a:p>
        </p:txBody>
      </p:sp>
      <p:pic>
        <p:nvPicPr>
          <p:cNvPr id="5122" name="Picture 2" descr="http://www.forgottenoh.com/Cemeteries/cchase-bwphot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657600"/>
            <a:ext cx="5181600" cy="2428876"/>
          </a:xfrm>
          <a:prstGeom prst="rect">
            <a:avLst/>
          </a:prstGeom>
          <a:noFill/>
        </p:spPr>
      </p:pic>
      <p:pic>
        <p:nvPicPr>
          <p:cNvPr id="5124" name="Picture 4" descr="http://www.hmdb.org/Photos/37/Photo37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29000"/>
            <a:ext cx="2354494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Camp Douglas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Chicago</a:t>
            </a:r>
          </a:p>
          <a:p>
            <a:r>
              <a:rPr lang="en-US" dirty="0" smtClean="0"/>
              <a:t>First prisoners came in February 1862</a:t>
            </a:r>
          </a:p>
          <a:p>
            <a:r>
              <a:rPr lang="en-US" dirty="0" smtClean="0"/>
              <a:t>Punishment was cruel</a:t>
            </a:r>
          </a:p>
          <a:p>
            <a:r>
              <a:rPr lang="en-US" dirty="0" smtClean="0"/>
              <a:t>Prisoners clothes were taken to discourage escape</a:t>
            </a:r>
          </a:p>
          <a:p>
            <a:r>
              <a:rPr lang="en-US" dirty="0" smtClean="0"/>
              <a:t>Blankets were taken from those who had them</a:t>
            </a:r>
          </a:p>
          <a:p>
            <a:r>
              <a:rPr lang="en-US" dirty="0" smtClean="0"/>
              <a:t>1,091 died in 4 months</a:t>
            </a:r>
          </a:p>
          <a:p>
            <a:endParaRPr lang="en-US" dirty="0"/>
          </a:p>
        </p:txBody>
      </p:sp>
      <p:pic>
        <p:nvPicPr>
          <p:cNvPr id="4098" name="Picture 2" descr="http://chicagology.com/wp-content/themes/chicagology/images/CampDougl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36576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38" name="Picture 2" descr="http://reocities.com/BourbonStreet/2757/images/campdougl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05800" cy="578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Camp Randall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Wisconsin</a:t>
            </a:r>
          </a:p>
          <a:p>
            <a:r>
              <a:rPr lang="en-US" dirty="0" smtClean="0"/>
              <a:t>139 men died</a:t>
            </a:r>
          </a:p>
          <a:p>
            <a:r>
              <a:rPr lang="en-US" dirty="0" smtClean="0"/>
              <a:t>Originally at the site of the Wisconsin State Fair</a:t>
            </a:r>
          </a:p>
          <a:p>
            <a:r>
              <a:rPr lang="en-US" dirty="0" smtClean="0"/>
              <a:t>1,300 prisoners stayed there</a:t>
            </a:r>
            <a:endParaRPr lang="en-US" dirty="0"/>
          </a:p>
        </p:txBody>
      </p:sp>
      <p:pic>
        <p:nvPicPr>
          <p:cNvPr id="3074" name="Picture 2" descr="http://www.hmdb.org/Photos1/112/Photo112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971800"/>
            <a:ext cx="3810000" cy="2628900"/>
          </a:xfrm>
          <a:prstGeom prst="rect">
            <a:avLst/>
          </a:prstGeom>
          <a:noFill/>
        </p:spPr>
      </p:pic>
      <p:pic>
        <p:nvPicPr>
          <p:cNvPr id="3076" name="Picture 4" descr="http://upload.wikimedia.org/wikipedia/commons/thumb/e/eb/Camp_Randall_arch_(2).jpg/300px-Camp_Randall_arch_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124200"/>
            <a:ext cx="3810000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Fort Delaware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food supply</a:t>
            </a:r>
          </a:p>
          <a:p>
            <a:r>
              <a:rPr lang="en-US" dirty="0" smtClean="0"/>
              <a:t>Ate rats if they could find them</a:t>
            </a:r>
          </a:p>
          <a:p>
            <a:r>
              <a:rPr lang="en-US" dirty="0" smtClean="0"/>
              <a:t>2,700 men died there</a:t>
            </a:r>
            <a:endParaRPr lang="en-US" dirty="0"/>
          </a:p>
        </p:txBody>
      </p:sp>
      <p:pic>
        <p:nvPicPr>
          <p:cNvPr id="2050" name="Picture 2" descr="http://www.censusdiggins.com/images/photo_ftdelaw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6096000" cy="2914651"/>
          </a:xfrm>
          <a:prstGeom prst="rect">
            <a:avLst/>
          </a:prstGeom>
          <a:noFill/>
        </p:spPr>
      </p:pic>
      <p:pic>
        <p:nvPicPr>
          <p:cNvPr id="2052" name="Picture 4" descr="http://www.censusdiggins.com/images/delaware_memor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2314575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Fort Jefferson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Dry Tortugas-chain of islands in Florida</a:t>
            </a:r>
          </a:p>
          <a:p>
            <a:r>
              <a:rPr lang="en-US" dirty="0" smtClean="0"/>
              <a:t>Originally intended for rebellious Union soldiers</a:t>
            </a:r>
          </a:p>
          <a:p>
            <a:r>
              <a:rPr lang="en-US" dirty="0" smtClean="0"/>
              <a:t>Called “America’s Devil Island”</a:t>
            </a:r>
            <a:endParaRPr lang="en-US" dirty="0"/>
          </a:p>
        </p:txBody>
      </p:sp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CAAMsDASIAAhEBAxEB/8QAHAAAAAcBAQAAAAAAAAAAAAAAAQIDBAUGBwAI/8QAUxAAAQMCBAIFBQoHDQcFAAAAAQIDEQAEBRIhMQZBBxMiUWEUcYGR0RUXMkKToaKxwfAjM0RSVJThFiQlU2JjcrKzwtLi8Sc0Q2RzkqNldHWDhP/EABQBAQAAAAAAAAAAAAAAAAAAAAD/xAAUEQEAAAAAAAAAAAAAAAAAAAAA/9oADAMBAAIRAxEAPwB70t9IeP8ACvE7WH4Qq3DCrRDpDjAWcxUsHWfAVS/fm4zHOz/VB7a0fGW0q6bmid04FIjv6xQ+o1aFNA81Hzk0GJjpk4w6tKutsdTBHkg08d649M3F4KgHrAwJ0th/iralNw3k1ykzHKabqtWiqVNNk95QKDGl9NPF6VQHbAjkfJR7aD37OL/4yw/Vh7a2NVlbn4TDRPigUU4fbH8mZ+TT7KDHvfs4v/jLD9W/bXe/Zxf+fYfq37a144bac7Vj5JPspJWG2f6Jb/Ip9lBk3v2cX/xlj+rD207Y6YeK3WEnyrCw8sqyoVbAQAJ1OaBMQK033Ms/0S3+RT7KA4baA/7pb/Ip9lBmdx0w8WtJYLdzhbqnEFSgm3HYM7HtUpa9LvFT6GluYhg7QWvJC7fVJ11InQeNaP7m2nK0t/kk+yh9zbT9Et/kU+ygyxXTTxelAV1uGkEkAC3108JpcdMPFJgnE8GEjY2jmnzVphwyyP5HbellPsrvc20j/dLf5FPsoMq9+ri+CQ5h5A0nybf56l8N6VuIrkp8pxjB2MzBdCRZqUQoKjIdQJgTvtV99zLT9Et/kU+yuGGWY/I7ef8Aop9lBnDHS/xQ4VE4hhCUhouQbU6HXs776Dv3pmOmri7LIXhoG0eTf5q1L3Ms4A8kt9P5lPsopw20/RLeP+in2UGXK6a+Lxzw/wDVv81AOm7i787D/wBW/wA1aicNs/0O2+RT7KJ7lWP6FbfIp9lBmXv28Xd+H/q3+anlr0wcSvNJW9iOGMkq1QbOSkSdfheHn1FX84VYn8htfkE+yg9yrAfkFrp/MI9lBQ09LnEpUhIxDDJKlBRFoIEbEdrYx9VMD018Xgn8JYH/APN+2tLOGWO3kNrHP8Aj2UVeE4erewtCfG3R7KDO7Tpp4tdumULXY5VuJSqLblI8a9JA6V586ULO0ssEtXLe1YaX5YjtNtJSYhXMCvQKfgjzUGYY0qOnG3H52BkfTWfsq4ACqNxC4R074eORwhQPqdNXcKFAZSRSZSKOpQiklLoOKRXQKKV0VTlAKgDSZSK4rouegHKKKU12agmg4ihigJoJoDiuMd1Emhmg6g0oCaCaAdKAkUUqohJigNpQUSTXTQGMUWBQE0E+sbjuoBiimhmaKTQZ70xry4JZDmbqfUk1v7eraT4CvPnTIR7kWIJ18oMf9prf7NWe0YVO7aT81BlPEYnp2sfDCT9TlXTITFU3Hdene1/+JP1Lq+IQCaBuW1RSZQqpLIIpFaU8hFAyKDRCg09y0BSPCgZls0GQ024juHrWybVbqyqU6EnxEE/ZT2zfTcWjTioC8gK0nkYoE8hoCk0lYYii8fcbDakAE9Wo/HA5xy0g+vTTV8Ug0DYJJoMhpxlroFA3ymuy0uQKruLY2T+BwtSVuJUM7pVCPEAwZPjEUEyU02vLy2skBdw6lIOgTuo+YVW7niXEGwsLbbRl3U0QvSOUgevwpo6VOvF1x9TylAQ6VEgp5HzUEo7xKhRULdhJjbO585AH2+mo/wB27/yptxwpLYJJbRCQfAmDTTrbJTvUt3zK3yYyZlZifNl8KK+GWWy7cKQ02gZlLWTlHqk0EsviZYISi1bzGd3j/hov7qHACpdmgDkA4Z+qoFh+wulqRZ3du8pOpS3mmNp1AobgWrDWa8vGrVCjALilCVeEJNBMt8VOLWlQtkBofD7Zn0EgfVSDONYn1QUhaHANFZ0QZgd/zVGWqLN9suWlwxcgdlS2idDvrIHfTtCMoCQPjSAAPZQSlvj76R+HbSskbJAEH0Hajr4hcH5GIOxDv7KhHH2G3Sld3bNqSPgruUJI9EiKMUKUYSpKgeYUCD6RQVvpWxEX1vYJS0Wwha5BVM6CvRuErC8Kslj41u2foivMHHzjblvbqRcsvHrCIbeC407htXpjh5Wbh/C1d9myfoCgyXjy5Fp0zWzxuE28YYO2pWUDRek1OsYveqCXW7svt7BTLqVSe6SIqo9LVs9d9K9uzbIStxVgjsqMCIXPzUtw9hl1YuLcuCptK+z1cyD4n7KC7NcRLbfW67bPnMhKSMrewk8nPHupriXFQfb8mYtL1LjgzZ0hKYAImCSPNvVaxxOPOrQMHUyGAntkrEkz4giIo2HNYp1SUYmlBcEkFEE8tyNKCXssZuLUrVF3KoGVa21DzwV70/Txgw0tCb5C2W4kuKaP1pKhv3kVCXCVpQnVQKnEo9ZA5H79xppibZbtnVuFORKJUVSkR4xrHmoJ3HMYRiHVNWimlMjtqPWJUrNMAQFHSPrpOwxZNq29ZvLWoOt5GzAhJMjXXYTyqlYPi9zdXtwFXSn0hOaC2EhInfT6pqXYvUJcbcWlBSHBnC0knKDJy760Ezi9+u0urRbAyrZC+yCe7L9U+qnttxVbtWjSX03DrwSApwhIzHmdD31X8au7e+cQu1QpISiCFiNZM9/eKIEKLOQrQV5ZbC+0NR3ejlQWgcWWRH4p70FPtpJfF1qlK1eTugJ3K1JAquWwISOtSheYjVKACBryFMbvDl3DmZy6hoEkNNM5CT3lR1H3iN6CWx7iC8xCzHksNW6yAUKMGDoSo9w1MaU1sGksOXgAjNcFYERuhH+lc00lClpd0QpMBEZk+YeFPHnEyCzoAkSTuSN6Cq8YOPNIUGV5EOCF9oA7ef5hU/aR5IwAT+KQPoim+K4Za4gZuVuoIHZKEzHn1pwhzqW20iSEpCZy+EbUFRs3m18VjKuVG6XGh71+HjVg4kgYFeQr/h/aPCi2mEWVs8LgKz3QcLmcpgSVE/nHkYpe/bN1ZOW+iQ4MmZQzD0jSgrHBIm/uZJ0Zn6Qp7xuYsrbU6un+qaVwjD04Zdvvl9LgdTlCG2ikJ1nmTSmO2QxVlppL4ayKzlShmnSI3EUDfg1zq8MfJ/jzOn8lNTSXZSFSdZqKwe1RhtqtpVwl6XCrMlERoPE91SYUjqQRoCYB9E0FJ4ncWMWuMqj8FO/9AVoNqpIt2Dr+LRJ9ANVq9wy+fvXH7W7abQ6E9lWaZAjXQjlU406lKEoKpKEgEjmQBQZXjCypeqUjtHRO3qr1rwqrNwvgyu+wYP8A4015i43smGFsuW0hBJSU9qJ3kA7V6Z4MhfB+BKnfDrf+zTQZjxqf9t9iP/TwPouVYCykakk+iq9xqJ6cLH/2A/quVaFAdkHbvigTZbQQcqT8KNoorrYK0kCJBp4y0FpzT4b/AH7qSct0JdUVKXJSNOsVA321oGwtm3AetSkhKgpE/nA6VE4+gKwfERAgW7mx5hJNTj2JYLYrbtbu8bbunAFJbWVkkEkDYH66Z8SqsrXBbt18OlsJyuBK1QtJMEb6b70FC4AS2E3y1toUpJRBUY010n1eqp3E8QsrUDri0wFTkzSVEgctNtqYcLPWbzF0rDrRVqgOJCh1q1ZtDG8xH21HcaNy5ZpEkhK9z/RoJ9kFQSsliIBSQRB7v9aSVe25uDaeWMC9zR1ROu07xE+FKYMyoYNYgGCllHI93mqqsNNPcW3JeW4hSb3M0lInMc/OgtakOIaMuxAJkqEADWab29xb3y/3pdIeSkDOUqjKSJjUU9xgNnCroPqUhosqC1JBJAjUgczFRHD+GM4fimazuHLhq4sw6lSklMgq5AUEmvqrTIq8ukMMFYStx1XwSfADWkmVNuozpcDjKhLbiFTmGuu2m1J8WWVze4a2xbsrW516coAUfiq8KZ8NMrTg6GnAQoOLSUkTqVxGhGv1UEk/c2jCi3dXTTT2UFltx3VzWPzdO/10dDeYSttCjyCj821U7jW3fVi11cBpfUtoaQpcHKCUzE/ffxq924JZZBBjIJ1PtoI1y6tlILdu9bLuAVBxhLslATGsRr/rRHVOI7SkpSECTmWAAOZnKai8D4bQli0xk3pkgrDJb3JkRmnxmpTiVLPuLdheZCco7SRPxk8s1A0deaccyWr7F01Al1BCgCUzl+Dy29FHDqEZC91LLTignrHCEhE6Sez94qA4SAN7dhtSihKQQSIKoB5TTjjQ/vS1OxLqgRPh5zQTCnmCD1TaHUg9lxCwpKxJ1By6bUolaChxIbWDPZA2H0d6r/DJnD3QVgHOY200HiKm2UoLKsqk6GT95oALyG5Q+pKHAmUBbiU59QIA7/21zbmbVTZABIgiIjzeaqjjrbVxiT63LgIypSEjq806ecRrVpw9aF27ZKsyolRMUFc43Wldq322w4l6FNZklQ7MzprFej+AiF8EYCSJ/g9gfQFeXeKMP8ie6zyguh9ZXqgiJ13516e6NlZ+AcBP/JNj5qDNON1JT022il/BGHif+1dTvXZ3FpChlHxk+2qz0kQemK2BJGawSJH9FdOUtpbg9smIkGgkmsUuvwoZbKQ0spgx6/WaFWIXC87jnZVGUIHKOY9dNB1aQSDCufjSa3UgZhrrvtrQIYpapv8AE2b9SsrjZaRlIkFKZJ8xn0VJ8SvNYnhNxZpPVC4ABWQNIUD9lMFPCZKjp/KGlJJfCiodomdDAMUDTAMOGGsutIzLLqkqECY0pziuGW17asuPuuJdbUQktkGdtIg8/GgOWQVLlQPZMHT6xRFsnOFdeAoec0ClvdJaaZZQW0dWkABau0QNJiNfN5qZLatn7lNwWQ26h1LiVAAdYQdjPhSrjUlOZ8Kyn406zSRtxGYqQFCBmQdo2id6B9eo8utHrTMUF5soKkoEpnTmR9dAG0tPMLtm3FJZtk2wSsJMZSTMyZPhHppq31jSF5XCSofGc9Xopq83fHsDKogyleeCe+RQSV7e3rdspNgFNurBCjpOWCCRpymo7h5pzDsObYu7fK4hcwCDHaJ/NPhzFcDdZkpV1cQZBUInw8+lHLZBCW+q6sJ+AZgHw25T7O8C4zcP3dteWLCsrVzk7KhuQlME+MpO1O2sSQEJQggKRorMATI5bVFus3AbT1SUpWkzlJnN6Z+/ros3RGYsJ6wp11TMxA1oJS2vW0YTb2CVH8AE5SfjkTI+c+qi4kPdHD3bbOGg8AMxSTEEHYAd1RJTdMqC2GFNSInOkESOXdHsp3buXLWq0IXJ3zJ7Ovz0DTBMJ9y31XDlwh1SwUABKhGhP2UvjeHrxi3bbbeabLKyo9YFa6RyBrrt26UlUArzEkhLhkHw1pu21chzOpSzKiYz9kjzRofZQGwzDXMOYUxcPIUCc8oKo221ApHFL9y0QEoXOoIgnbv31507UboOKVp3kAAqnz0crbPauLRpZiEqUNRtp3cu6gpjwD75cDiRmgQSSR47VI2WI+TshjkVjrCmdQNhvtViJZdbQ2+w04Ej4Km0AA+cUgqysC2QW22zACg3MTziSdNt/noIjja5t7zB8PUwsKLKyhWhAJI5d40r0F0WKzdHuAn/AJUD1E1504ttre3sGDbqX+NAyk6DQmvQ/RKrN0c4Gf5gj1KVQZp0kge/HaTysUn6K6XW8nltvzpHpMB9922VEgYennHJykHTkRmSJJ1SEzPL20Dtb5Ukk66aQPvzpF14kHNA8aQcK0L/AApCO1IzII1oEPqJcKHGyAQVGBp6TtQG8oIG4M7kjQ0HlKySCd+SdhSDiiZbDigFAgEHSdNJ89Alm5WD1hSQNyFAEnvoHKrhRSrKuD4VybokwRPnpNTC0gwiY3gyKL1D2UHITO086Ay3VKgJ58550k47qZOx/OpVbbmYDqspJI7YI19NGNqvLmITEjY+ugbBalLAJPiRRkrAgBQzTOp1FOlWvaKVJJCUiI7jt8/dRVWwMlltRSCNSnUc4oEAsK0Gs95rvgubAnu7qXKCEgLbEHs6p0JpEpWqFZBlInMnagL1kKEiAe87HxogWSewgpOkailUNGZkHUmBP3mlVo6socKO3HwykHSgYhx6e1m08TpXZikk8wNp1+enoYbeQsqeS2pKe7fw/bQPMobQhJUD3Gfv40DArOQ84108e+kw6+XCkIMbSrlS6rYAksTOhhUDxPOj+SOpaCytBkbBYkiO6aBiq4cRmBXoDJ7qA3oJ7SoB5U5cYkSlMSCCdDB7zTfyZKvhCQNIAoEvLX0qOSHBOgToaVRc3OqVJCQfhTtQBlKSR3DY/fxoytW1TMCJymKCD4puFPWKEkDRwEQPPzr0D0QOj3t8E8Glj/yKrz/xUgoskzJhxOvrrcuiJz/Z1g2vxHP7VdBTukVUdMtknrCgLsEiQY1hwCk8Swt3riWbpDQcHblWqh3ET4CmPThheL3PHiLnDrG+dCLRoJdt2Vqggq2KRvVODXHRSEptseUBt+93THzUFzesWEKLN864rIeyQmAPnqWw5bSitizCFBIEaAxMc9+dZx7ncePTNjj5kR+IdGnqpVvA+kLKA3ZcQgcgEugUF/vmQ0CgWynVpkpytyAeZ2503uW0IaRCC2glJX1oywTPPu5VSlcNdIi9VYfj58/We2lU8KdI6yALHG48XVD7aC7PsoaZGnXKIEKCoHzH7KK6Gml5gEFCAAoEgE6GdSNf2VT/ANxXSQ6ZVZYsT/Kuvaqjo6P+kdR0sb4ee8SP79BY7m48oBdZyrTPxEFI02ApJi7QuUhHbBgmezUSOj3pLUcxZuwe9WIon+vRkdGfSMoypK0zvOIo/wAVBMvutKShLGUqCR2grQnbkaOwhQMpWlLhncykE+H33qIb6LekEaB1KZ1M4gPspy30V9IRj+EGkefEFaeoUDvOGF9U843MAlQExzo3XFWuYOFJHxfCm6eiTj2I91rVI8b1w/3KUb6IeOwSTjdmknc+VOmfoUA9UsphLIidFBUkUdRUEqVmAJiQFb0ojoj45OquJLZPmedP92nHvQ8YLjrOKWPW4fsoItIjtFJB2jw+5pwsqUtMzEQBO9SCOh/ik/D4tQn+ihZ+2lB0NcQKPb4xVPgyv/FQQTja1LSlCSntbEb7z89KBvq3iFQRIHZBAGnjU8joZxYKlXGVxPeGD/jpyOh3ECO3xpf+hj/PQVshpzQbanaNKQLITOVsmTvl01q3NdD142oKHGWISNilgD+9S6eiN+fwnFuJK/8ApR7aCkm0QVFACjAiQN6KbFwJ7LSoE7JnbwrQGeijqzP7qMWzd4Q19qTTlHRg0kQriTGlDulmP7M0GJ8YsrRhYUqAC6nT0Gtc6JFkdHuEieTv9qunN70QYRftBq9xbGXUgggFxkbeZqrLw9wnY4Bg9vhdk5dKYYzZS6tJV2lFRkhI5k8qD//Z"/>
          <p:cNvSpPr>
            <a:spLocks noChangeAspect="1" noChangeArrowheads="1"/>
          </p:cNvSpPr>
          <p:nvPr/>
        </p:nvSpPr>
        <p:spPr bwMode="auto">
          <a:xfrm>
            <a:off x="73025" y="-534988"/>
            <a:ext cx="16764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AAMsDASIAAhEBAxEB/8QAHAAAAAcBAQAAAAAAAAAAAAAAAQIDBAUGBwAI/8QAUxAAAQMCBAIFBQoHDQcFAAAAAQIDEQAEBRIhMQZBBxMiUWEUcYGR0RUXMkKToaKxwfAjM0RSVJThFiQlU2JjcrKzwtLi8Sc0Q2RzkqNldHWDhP/EABQBAQAAAAAAAAAAAAAAAAAAAAD/xAAUEQEAAAAAAAAAAAAAAAAAAAAA/9oADAMBAAIRAxEAPwB70t9IeP8ACvE7WH4Qq3DCrRDpDjAWcxUsHWfAVS/fm4zHOz/VB7a0fGW0q6bmid04FIjv6xQ+o1aFNA81Hzk0GJjpk4w6tKutsdTBHkg08d649M3F4KgHrAwJ0th/iralNw3k1ykzHKabqtWiqVNNk95QKDGl9NPF6VQHbAjkfJR7aD37OL/4yw/Vh7a2NVlbn4TDRPigUU4fbH8mZ+TT7KDHvfs4v/jLD9W/bXe/Zxf+fYfq37a144bac7Vj5JPspJWG2f6Jb/Ip9lBk3v2cX/xlj+rD207Y6YeK3WEnyrCw8sqyoVbAQAJ1OaBMQK033Ms/0S3+RT7KA4baA/7pb/Ip9lBmdx0w8WtJYLdzhbqnEFSgm3HYM7HtUpa9LvFT6GluYhg7QWvJC7fVJ11InQeNaP7m2nK0t/kk+yh9zbT9Et/kU+ygyxXTTxelAV1uGkEkAC3108JpcdMPFJgnE8GEjY2jmnzVphwyyP5HbellPsrvc20j/dLf5FPsoMq9+ri+CQ5h5A0nybf56l8N6VuIrkp8pxjB2MzBdCRZqUQoKjIdQJgTvtV99zLT9Et/kU+yuGGWY/I7ef8Aop9lBnDHS/xQ4VE4hhCUhouQbU6HXs776Dv3pmOmri7LIXhoG0eTf5q1L3Ms4A8kt9P5lPsopw20/RLeP+in2UGXK6a+Lxzw/wDVv81AOm7i787D/wBW/wA1aicNs/0O2+RT7KJ7lWP6FbfIp9lBmXv28Xd+H/q3+anlr0wcSvNJW9iOGMkq1QbOSkSdfheHn1FX84VYn8htfkE+yg9yrAfkFrp/MI9lBQ09LnEpUhIxDDJKlBRFoIEbEdrYx9VMD018Xgn8JYH/APN+2tLOGWO3kNrHP8Aj2UVeE4erewtCfG3R7KDO7Tpp4tdumULXY5VuJSqLblI8a9JA6V586ULO0ssEtXLe1YaX5YjtNtJSYhXMCvQKfgjzUGYY0qOnG3H52BkfTWfsq4ACqNxC4R074eORwhQPqdNXcKFAZSRSZSKOpQiklLoOKRXQKKV0VTlAKgDSZSK4rouegHKKKU12agmg4ihigJoJoDiuMd1Emhmg6g0oCaCaAdKAkUUqohJigNpQUSTXTQGMUWBQE0E+sbjuoBiimhmaKTQZ70xry4JZDmbqfUk1v7eraT4CvPnTIR7kWIJ18oMf9prf7NWe0YVO7aT81BlPEYnp2sfDCT9TlXTITFU3Hdene1/+JP1Lq+IQCaBuW1RSZQqpLIIpFaU8hFAyKDRCg09y0BSPCgZls0GQ024juHrWybVbqyqU6EnxEE/ZT2zfTcWjTioC8gK0nkYoE8hoCk0lYYii8fcbDakAE9Wo/HA5xy0g+vTTV8Ug0DYJJoMhpxlroFA3ymuy0uQKruLY2T+BwtSVuJUM7pVCPEAwZPjEUEyU02vLy2skBdw6lIOgTuo+YVW7niXEGwsLbbRl3U0QvSOUgevwpo6VOvF1x9TylAQ6VEgp5HzUEo7xKhRULdhJjbO585AH2+mo/wB27/yptxwpLYJJbRCQfAmDTTrbJTvUt3zK3yYyZlZifNl8KK+GWWy7cKQ02gZlLWTlHqk0EsviZYISi1bzGd3j/hov7qHACpdmgDkA4Z+qoFh+wulqRZ3du8pOpS3mmNp1AobgWrDWa8vGrVCjALilCVeEJNBMt8VOLWlQtkBofD7Zn0EgfVSDONYn1QUhaHANFZ0QZgd/zVGWqLN9suWlwxcgdlS2idDvrIHfTtCMoCQPjSAAPZQSlvj76R+HbSskbJAEH0Hajr4hcH5GIOxDv7KhHH2G3Sld3bNqSPgruUJI9EiKMUKUYSpKgeYUCD6RQVvpWxEX1vYJS0Wwha5BVM6CvRuErC8Kslj41u2foivMHHzjblvbqRcsvHrCIbeC407htXpjh5Wbh/C1d9myfoCgyXjy5Fp0zWzxuE28YYO2pWUDRek1OsYveqCXW7svt7BTLqVSe6SIqo9LVs9d9K9uzbIStxVgjsqMCIXPzUtw9hl1YuLcuCptK+z1cyD4n7KC7NcRLbfW67bPnMhKSMrewk8nPHupriXFQfb8mYtL1LjgzZ0hKYAImCSPNvVaxxOPOrQMHUyGAntkrEkz4giIo2HNYp1SUYmlBcEkFEE8tyNKCXssZuLUrVF3KoGVa21DzwV70/Txgw0tCb5C2W4kuKaP1pKhv3kVCXCVpQnVQKnEo9ZA5H79xppibZbtnVuFORKJUVSkR4xrHmoJ3HMYRiHVNWimlMjtqPWJUrNMAQFHSPrpOwxZNq29ZvLWoOt5GzAhJMjXXYTyqlYPi9zdXtwFXSn0hOaC2EhInfT6pqXYvUJcbcWlBSHBnC0knKDJy760Ezi9+u0urRbAyrZC+yCe7L9U+qnttxVbtWjSX03DrwSApwhIzHmdD31X8au7e+cQu1QpISiCFiNZM9/eKIEKLOQrQV5ZbC+0NR3ejlQWgcWWRH4p70FPtpJfF1qlK1eTugJ3K1JAquWwISOtSheYjVKACBryFMbvDl3DmZy6hoEkNNM5CT3lR1H3iN6CWx7iC8xCzHksNW6yAUKMGDoSo9w1MaU1sGksOXgAjNcFYERuhH+lc00lClpd0QpMBEZk+YeFPHnEyCzoAkSTuSN6Cq8YOPNIUGV5EOCF9oA7ef5hU/aR5IwAT+KQPoim+K4Za4gZuVuoIHZKEzHn1pwhzqW20iSEpCZy+EbUFRs3m18VjKuVG6XGh71+HjVg4kgYFeQr/h/aPCi2mEWVs8LgKz3QcLmcpgSVE/nHkYpe/bN1ZOW+iQ4MmZQzD0jSgrHBIm/uZJ0Zn6Qp7xuYsrbU6un+qaVwjD04Zdvvl9LgdTlCG2ikJ1nmTSmO2QxVlppL4ayKzlShmnSI3EUDfg1zq8MfJ/jzOn8lNTSXZSFSdZqKwe1RhtqtpVwl6XCrMlERoPE91SYUjqQRoCYB9E0FJ4ncWMWuMqj8FO/9AVoNqpIt2Dr+LRJ9ANVq9wy+fvXH7W7abQ6E9lWaZAjXQjlU406lKEoKpKEgEjmQBQZXjCypeqUjtHRO3qr1rwqrNwvgyu+wYP8A4015i43smGFsuW0hBJSU9qJ3kA7V6Z4MhfB+BKnfDrf+zTQZjxqf9t9iP/TwPouVYCykakk+iq9xqJ6cLH/2A/quVaFAdkHbvigTZbQQcqT8KNoorrYK0kCJBp4y0FpzT4b/AH7qSct0JdUVKXJSNOsVA321oGwtm3AetSkhKgpE/nA6VE4+gKwfERAgW7mx5hJNTj2JYLYrbtbu8bbunAFJbWVkkEkDYH66Z8SqsrXBbt18OlsJyuBK1QtJMEb6b70FC4AS2E3y1toUpJRBUY010n1eqp3E8QsrUDri0wFTkzSVEgctNtqYcLPWbzF0rDrRVqgOJCh1q1ZtDG8xH21HcaNy5ZpEkhK9z/RoJ9kFQSsliIBSQRB7v9aSVe25uDaeWMC9zR1ROu07xE+FKYMyoYNYgGCllHI93mqqsNNPcW3JeW4hSb3M0lInMc/OgtakOIaMuxAJkqEADWab29xb3y/3pdIeSkDOUqjKSJjUU9xgNnCroPqUhosqC1JBJAjUgczFRHD+GM4fimazuHLhq4sw6lSklMgq5AUEmvqrTIq8ukMMFYStx1XwSfADWkmVNuozpcDjKhLbiFTmGuu2m1J8WWVze4a2xbsrW516coAUfiq8KZ8NMrTg6GnAQoOLSUkTqVxGhGv1UEk/c2jCi3dXTTT2UFltx3VzWPzdO/10dDeYSttCjyCj821U7jW3fVi11cBpfUtoaQpcHKCUzE/ffxq924JZZBBjIJ1PtoI1y6tlILdu9bLuAVBxhLslATGsRr/rRHVOI7SkpSECTmWAAOZnKai8D4bQli0xk3pkgrDJb3JkRmnxmpTiVLPuLdheZCco7SRPxk8s1A0deaccyWr7F01Al1BCgCUzl+Dy29FHDqEZC91LLTignrHCEhE6Sez94qA4SAN7dhtSihKQQSIKoB5TTjjQ/vS1OxLqgRPh5zQTCnmCD1TaHUg9lxCwpKxJ1By6bUolaChxIbWDPZA2H0d6r/DJnD3QVgHOY200HiKm2UoLKsqk6GT95oALyG5Q+pKHAmUBbiU59QIA7/21zbmbVTZABIgiIjzeaqjjrbVxiT63LgIypSEjq806ecRrVpw9aF27ZKsyolRMUFc43Wldq322w4l6FNZklQ7MzprFej+AiF8EYCSJ/g9gfQFeXeKMP8ie6zyguh9ZXqgiJ13516e6NlZ+AcBP/JNj5qDNON1JT022il/BGHif+1dTvXZ3FpChlHxk+2qz0kQemK2BJGawSJH9FdOUtpbg9smIkGgkmsUuvwoZbKQ0spgx6/WaFWIXC87jnZVGUIHKOY9dNB1aQSDCufjSa3UgZhrrvtrQIYpapv8AE2b9SsrjZaRlIkFKZJ8xn0VJ8SvNYnhNxZpPVC4ABWQNIUD9lMFPCZKjp/KGlJJfCiodomdDAMUDTAMOGGsutIzLLqkqECY0pziuGW17asuPuuJdbUQktkGdtIg8/GgOWQVLlQPZMHT6xRFsnOFdeAoec0ClvdJaaZZQW0dWkABau0QNJiNfN5qZLatn7lNwWQ26h1LiVAAdYQdjPhSrjUlOZ8Kyn406zSRtxGYqQFCBmQdo2id6B9eo8utHrTMUF5soKkoEpnTmR9dAG0tPMLtm3FJZtk2wSsJMZSTMyZPhHppq31jSF5XCSofGc9Xopq83fHsDKogyleeCe+RQSV7e3rdspNgFNurBCjpOWCCRpymo7h5pzDsObYu7fK4hcwCDHaJ/NPhzFcDdZkpV1cQZBUInw8+lHLZBCW+q6sJ+AZgHw25T7O8C4zcP3dteWLCsrVzk7KhuQlME+MpO1O2sSQEJQggKRorMATI5bVFus3AbT1SUpWkzlJnN6Z+/ros3RGYsJ6wp11TMxA1oJS2vW0YTb2CVH8AE5SfjkTI+c+qi4kPdHD3bbOGg8AMxSTEEHYAd1RJTdMqC2GFNSInOkESOXdHsp3buXLWq0IXJ3zJ7Ovz0DTBMJ9y31XDlwh1SwUABKhGhP2UvjeHrxi3bbbeabLKyo9YFa6RyBrrt26UlUArzEkhLhkHw1pu21chzOpSzKiYz9kjzRofZQGwzDXMOYUxcPIUCc8oKo221ApHFL9y0QEoXOoIgnbv31507UboOKVp3kAAqnz0crbPauLRpZiEqUNRtp3cu6gpjwD75cDiRmgQSSR47VI2WI+TshjkVjrCmdQNhvtViJZdbQ2+w04Ej4Km0AA+cUgqysC2QW22zACg3MTziSdNt/noIjja5t7zB8PUwsKLKyhWhAJI5d40r0F0WKzdHuAn/AJUD1E1504ttre3sGDbqX+NAyk6DQmvQ/RKrN0c4Gf5gj1KVQZp0kge/HaTysUn6K6XW8nltvzpHpMB9922VEgYennHJykHTkRmSJJ1SEzPL20Dtb5Ukk66aQPvzpF14kHNA8aQcK0L/AApCO1IzII1oEPqJcKHGyAQVGBp6TtQG8oIG4M7kjQ0HlKySCd+SdhSDiiZbDigFAgEHSdNJ89Alm5WD1hSQNyFAEnvoHKrhRSrKuD4VybokwRPnpNTC0gwiY3gyKL1D2UHITO086Ay3VKgJ58550k47qZOx/OpVbbmYDqspJI7YI19NGNqvLmITEjY+ugbBalLAJPiRRkrAgBQzTOp1FOlWvaKVJJCUiI7jt8/dRVWwMlltRSCNSnUc4oEAsK0Gs95rvgubAnu7qXKCEgLbEHs6p0JpEpWqFZBlInMnagL1kKEiAe87HxogWSewgpOkailUNGZkHUmBP3mlVo6socKO3HwykHSgYhx6e1m08TpXZikk8wNp1+enoYbeQsqeS2pKe7fw/bQPMobQhJUD3Gfv40DArOQ84108e+kw6+XCkIMbSrlS6rYAksTOhhUDxPOj+SOpaCytBkbBYkiO6aBiq4cRmBXoDJ7qA3oJ7SoB5U5cYkSlMSCCdDB7zTfyZKvhCQNIAoEvLX0qOSHBOgToaVRc3OqVJCQfhTtQBlKSR3DY/fxoytW1TMCJymKCD4puFPWKEkDRwEQPPzr0D0QOj3t8E8Glj/yKrz/xUgoskzJhxOvrrcuiJz/Z1g2vxHP7VdBTukVUdMtknrCgLsEiQY1hwCk8Swt3riWbpDQcHblWqh3ET4CmPThheL3PHiLnDrG+dCLRoJdt2Vqggq2KRvVODXHRSEptseUBt+93THzUFzesWEKLN864rIeyQmAPnqWw5bSitizCFBIEaAxMc9+dZx7ncePTNjj5kR+IdGnqpVvA+kLKA3ZcQgcgEugUF/vmQ0CgWynVpkpytyAeZ2503uW0IaRCC2glJX1oywTPPu5VSlcNdIi9VYfj58/We2lU8KdI6yALHG48XVD7aC7PsoaZGnXKIEKCoHzH7KK6Gml5gEFCAAoEgE6GdSNf2VT/ANxXSQ6ZVZYsT/Kuvaqjo6P+kdR0sb4ee8SP79BY7m48oBdZyrTPxEFI02ApJi7QuUhHbBgmezUSOj3pLUcxZuwe9WIon+vRkdGfSMoypK0zvOIo/wAVBMvutKShLGUqCR2grQnbkaOwhQMpWlLhncykE+H33qIb6LekEaB1KZ1M4gPspy30V9IRj+EGkefEFaeoUDvOGF9U843MAlQExzo3XFWuYOFJHxfCm6eiTj2I91rVI8b1w/3KUb6IeOwSTjdmknc+VOmfoUA9UsphLIidFBUkUdRUEqVmAJiQFb0ojoj45OquJLZPmedP92nHvQ8YLjrOKWPW4fsoItIjtFJB2jw+5pwsqUtMzEQBO9SCOh/ik/D4tQn+ihZ+2lB0NcQKPb4xVPgyv/FQQTja1LSlCSntbEb7z89KBvq3iFQRIHZBAGnjU8joZxYKlXGVxPeGD/jpyOh3ECO3xpf+hj/PQVshpzQbanaNKQLITOVsmTvl01q3NdD142oKHGWISNilgD+9S6eiN+fwnFuJK/8ApR7aCkm0QVFACjAiQN6KbFwJ7LSoE7JnbwrQGeijqzP7qMWzd4Q19qTTlHRg0kQriTGlDulmP7M0GJ8YsrRhYUqAC6nT0Gtc6JFkdHuEieTv9qunN70QYRftBq9xbGXUgggFxkbeZqrLw9wnY4Bg9vhdk5dKYYzZS6tJV2lFRkhI5k8qD//Z"/>
          <p:cNvSpPr>
            <a:spLocks noChangeAspect="1" noChangeArrowheads="1"/>
          </p:cNvSpPr>
          <p:nvPr/>
        </p:nvSpPr>
        <p:spPr bwMode="auto">
          <a:xfrm>
            <a:off x="73025" y="-534988"/>
            <a:ext cx="16764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AAMsDASIAAhEBAxEB/8QAHAAAAAcBAQAAAAAAAAAAAAAAAQIDBAUGBwAI/8QAUxAAAQMCBAIFBQoHDQcFAAAAAQIDEQAEBRIhMQZBBxMiUWEUcYGR0RUXMkKToaKxwfAjM0RSVJThFiQlU2JjcrKzwtLi8Sc0Q2RzkqNldHWDhP/EABQBAQAAAAAAAAAAAAAAAAAAAAD/xAAUEQEAAAAAAAAAAAAAAAAAAAAA/9oADAMBAAIRAxEAPwB70t9IeP8ACvE7WH4Qq3DCrRDpDjAWcxUsHWfAVS/fm4zHOz/VB7a0fGW0q6bmid04FIjv6xQ+o1aFNA81Hzk0GJjpk4w6tKutsdTBHkg08d649M3F4KgHrAwJ0th/iralNw3k1ykzHKabqtWiqVNNk95QKDGl9NPF6VQHbAjkfJR7aD37OL/4yw/Vh7a2NVlbn4TDRPigUU4fbH8mZ+TT7KDHvfs4v/jLD9W/bXe/Zxf+fYfq37a144bac7Vj5JPspJWG2f6Jb/Ip9lBk3v2cX/xlj+rD207Y6YeK3WEnyrCw8sqyoVbAQAJ1OaBMQK033Ms/0S3+RT7KA4baA/7pb/Ip9lBmdx0w8WtJYLdzhbqnEFSgm3HYM7HtUpa9LvFT6GluYhg7QWvJC7fVJ11InQeNaP7m2nK0t/kk+yh9zbT9Et/kU+ygyxXTTxelAV1uGkEkAC3108JpcdMPFJgnE8GEjY2jmnzVphwyyP5HbellPsrvc20j/dLf5FPsoMq9+ri+CQ5h5A0nybf56l8N6VuIrkp8pxjB2MzBdCRZqUQoKjIdQJgTvtV99zLT9Et/kU+yuGGWY/I7ef8Aop9lBnDHS/xQ4VE4hhCUhouQbU6HXs776Dv3pmOmri7LIXhoG0eTf5q1L3Ms4A8kt9P5lPsopw20/RLeP+in2UGXK6a+Lxzw/wDVv81AOm7i787D/wBW/wA1aicNs/0O2+RT7KJ7lWP6FbfIp9lBmXv28Xd+H/q3+anlr0wcSvNJW9iOGMkq1QbOSkSdfheHn1FX84VYn8htfkE+yg9yrAfkFrp/MI9lBQ09LnEpUhIxDDJKlBRFoIEbEdrYx9VMD018Xgn8JYH/APN+2tLOGWO3kNrHP8Aj2UVeE4erewtCfG3R7KDO7Tpp4tdumULXY5VuJSqLblI8a9JA6V586ULO0ssEtXLe1YaX5YjtNtJSYhXMCvQKfgjzUGYY0qOnG3H52BkfTWfsq4ACqNxC4R074eORwhQPqdNXcKFAZSRSZSKOpQiklLoOKRXQKKV0VTlAKgDSZSK4rouegHKKKU12agmg4ihigJoJoDiuMd1Emhmg6g0oCaCaAdKAkUUqohJigNpQUSTXTQGMUWBQE0E+sbjuoBiimhmaKTQZ70xry4JZDmbqfUk1v7eraT4CvPnTIR7kWIJ18oMf9prf7NWe0YVO7aT81BlPEYnp2sfDCT9TlXTITFU3Hdene1/+JP1Lq+IQCaBuW1RSZQqpLIIpFaU8hFAyKDRCg09y0BSPCgZls0GQ024juHrWybVbqyqU6EnxEE/ZT2zfTcWjTioC8gK0nkYoE8hoCk0lYYii8fcbDakAE9Wo/HA5xy0g+vTTV8Ug0DYJJoMhpxlroFA3ymuy0uQKruLY2T+BwtSVuJUM7pVCPEAwZPjEUEyU02vLy2skBdw6lIOgTuo+YVW7niXEGwsLbbRl3U0QvSOUgevwpo6VOvF1x9TylAQ6VEgp5HzUEo7xKhRULdhJjbO585AH2+mo/wB27/yptxwpLYJJbRCQfAmDTTrbJTvUt3zK3yYyZlZifNl8KK+GWWy7cKQ02gZlLWTlHqk0EsviZYISi1bzGd3j/hov7qHACpdmgDkA4Z+qoFh+wulqRZ3du8pOpS3mmNp1AobgWrDWa8vGrVCjALilCVeEJNBMt8VOLWlQtkBofD7Zn0EgfVSDONYn1QUhaHANFZ0QZgd/zVGWqLN9suWlwxcgdlS2idDvrIHfTtCMoCQPjSAAPZQSlvj76R+HbSskbJAEH0Hajr4hcH5GIOxDv7KhHH2G3Sld3bNqSPgruUJI9EiKMUKUYSpKgeYUCD6RQVvpWxEX1vYJS0Wwha5BVM6CvRuErC8Kslj41u2foivMHHzjblvbqRcsvHrCIbeC407htXpjh5Wbh/C1d9myfoCgyXjy5Fp0zWzxuE28YYO2pWUDRek1OsYveqCXW7svt7BTLqVSe6SIqo9LVs9d9K9uzbIStxVgjsqMCIXPzUtw9hl1YuLcuCptK+z1cyD4n7KC7NcRLbfW67bPnMhKSMrewk8nPHupriXFQfb8mYtL1LjgzZ0hKYAImCSPNvVaxxOPOrQMHUyGAntkrEkz4giIo2HNYp1SUYmlBcEkFEE8tyNKCXssZuLUrVF3KoGVa21DzwV70/Txgw0tCb5C2W4kuKaP1pKhv3kVCXCVpQnVQKnEo9ZA5H79xppibZbtnVuFORKJUVSkR4xrHmoJ3HMYRiHVNWimlMjtqPWJUrNMAQFHSPrpOwxZNq29ZvLWoOt5GzAhJMjXXYTyqlYPi9zdXtwFXSn0hOaC2EhInfT6pqXYvUJcbcWlBSHBnC0knKDJy760Ezi9+u0urRbAyrZC+yCe7L9U+qnttxVbtWjSX03DrwSApwhIzHmdD31X8au7e+cQu1QpISiCFiNZM9/eKIEKLOQrQV5ZbC+0NR3ejlQWgcWWRH4p70FPtpJfF1qlK1eTugJ3K1JAquWwISOtSheYjVKACBryFMbvDl3DmZy6hoEkNNM5CT3lR1H3iN6CWx7iC8xCzHksNW6yAUKMGDoSo9w1MaU1sGksOXgAjNcFYERuhH+lc00lClpd0QpMBEZk+YeFPHnEyCzoAkSTuSN6Cq8YOPNIUGV5EOCF9oA7ef5hU/aR5IwAT+KQPoim+K4Za4gZuVuoIHZKEzHn1pwhzqW20iSEpCZy+EbUFRs3m18VjKuVG6XGh71+HjVg4kgYFeQr/h/aPCi2mEWVs8LgKz3QcLmcpgSVE/nHkYpe/bN1ZOW+iQ4MmZQzD0jSgrHBIm/uZJ0Zn6Qp7xuYsrbU6un+qaVwjD04Zdvvl9LgdTlCG2ikJ1nmTSmO2QxVlppL4ayKzlShmnSI3EUDfg1zq8MfJ/jzOn8lNTSXZSFSdZqKwe1RhtqtpVwl6XCrMlERoPE91SYUjqQRoCYB9E0FJ4ncWMWuMqj8FO/9AVoNqpIt2Dr+LRJ9ANVq9wy+fvXH7W7abQ6E9lWaZAjXQjlU406lKEoKpKEgEjmQBQZXjCypeqUjtHRO3qr1rwqrNwvgyu+wYP8A4015i43smGFsuW0hBJSU9qJ3kA7V6Z4MhfB+BKnfDrf+zTQZjxqf9t9iP/TwPouVYCykakk+iq9xqJ6cLH/2A/quVaFAdkHbvigTZbQQcqT8KNoorrYK0kCJBp4y0FpzT4b/AH7qSct0JdUVKXJSNOsVA321oGwtm3AetSkhKgpE/nA6VE4+gKwfERAgW7mx5hJNTj2JYLYrbtbu8bbunAFJbWVkkEkDYH66Z8SqsrXBbt18OlsJyuBK1QtJMEb6b70FC4AS2E3y1toUpJRBUY010n1eqp3E8QsrUDri0wFTkzSVEgctNtqYcLPWbzF0rDrRVqgOJCh1q1ZtDG8xH21HcaNy5ZpEkhK9z/RoJ9kFQSsliIBSQRB7v9aSVe25uDaeWMC9zR1ROu07xE+FKYMyoYNYgGCllHI93mqqsNNPcW3JeW4hSb3M0lInMc/OgtakOIaMuxAJkqEADWab29xb3y/3pdIeSkDOUqjKSJjUU9xgNnCroPqUhosqC1JBJAjUgczFRHD+GM4fimazuHLhq4sw6lSklMgq5AUEmvqrTIq8ukMMFYStx1XwSfADWkmVNuozpcDjKhLbiFTmGuu2m1J8WWVze4a2xbsrW516coAUfiq8KZ8NMrTg6GnAQoOLSUkTqVxGhGv1UEk/c2jCi3dXTTT2UFltx3VzWPzdO/10dDeYSttCjyCj821U7jW3fVi11cBpfUtoaQpcHKCUzE/ffxq924JZZBBjIJ1PtoI1y6tlILdu9bLuAVBxhLslATGsRr/rRHVOI7SkpSECTmWAAOZnKai8D4bQli0xk3pkgrDJb3JkRmnxmpTiVLPuLdheZCco7SRPxk8s1A0deaccyWr7F01Al1BCgCUzl+Dy29FHDqEZC91LLTignrHCEhE6Sez94qA4SAN7dhtSihKQQSIKoB5TTjjQ/vS1OxLqgRPh5zQTCnmCD1TaHUg9lxCwpKxJ1By6bUolaChxIbWDPZA2H0d6r/DJnD3QVgHOY200HiKm2UoLKsqk6GT95oALyG5Q+pKHAmUBbiU59QIA7/21zbmbVTZABIgiIjzeaqjjrbVxiT63LgIypSEjq806ecRrVpw9aF27ZKsyolRMUFc43Wldq322w4l6FNZklQ7MzprFej+AiF8EYCSJ/g9gfQFeXeKMP8ie6zyguh9ZXqgiJ13516e6NlZ+AcBP/JNj5qDNON1JT022il/BGHif+1dTvXZ3FpChlHxk+2qz0kQemK2BJGawSJH9FdOUtpbg9smIkGgkmsUuvwoZbKQ0spgx6/WaFWIXC87jnZVGUIHKOY9dNB1aQSDCufjSa3UgZhrrvtrQIYpapv8AE2b9SsrjZaRlIkFKZJ8xn0VJ8SvNYnhNxZpPVC4ABWQNIUD9lMFPCZKjp/KGlJJfCiodomdDAMUDTAMOGGsutIzLLqkqECY0pziuGW17asuPuuJdbUQktkGdtIg8/GgOWQVLlQPZMHT6xRFsnOFdeAoec0ClvdJaaZZQW0dWkABau0QNJiNfN5qZLatn7lNwWQ26h1LiVAAdYQdjPhSrjUlOZ8Kyn406zSRtxGYqQFCBmQdo2id6B9eo8utHrTMUF5soKkoEpnTmR9dAG0tPMLtm3FJZtk2wSsJMZSTMyZPhHppq31jSF5XCSofGc9Xopq83fHsDKogyleeCe+RQSV7e3rdspNgFNurBCjpOWCCRpymo7h5pzDsObYu7fK4hcwCDHaJ/NPhzFcDdZkpV1cQZBUInw8+lHLZBCW+q6sJ+AZgHw25T7O8C4zcP3dteWLCsrVzk7KhuQlME+MpO1O2sSQEJQggKRorMATI5bVFus3AbT1SUpWkzlJnN6Z+/ros3RGYsJ6wp11TMxA1oJS2vW0YTb2CVH8AE5SfjkTI+c+qi4kPdHD3bbOGg8AMxSTEEHYAd1RJTdMqC2GFNSInOkESOXdHsp3buXLWq0IXJ3zJ7Ovz0DTBMJ9y31XDlwh1SwUABKhGhP2UvjeHrxi3bbbeabLKyo9YFa6RyBrrt26UlUArzEkhLhkHw1pu21chzOpSzKiYz9kjzRofZQGwzDXMOYUxcPIUCc8oKo221ApHFL9y0QEoXOoIgnbv31507UboOKVp3kAAqnz0crbPauLRpZiEqUNRtp3cu6gpjwD75cDiRmgQSSR47VI2WI+TshjkVjrCmdQNhvtViJZdbQ2+w04Ej4Km0AA+cUgqysC2QW22zACg3MTziSdNt/noIjja5t7zB8PUwsKLKyhWhAJI5d40r0F0WKzdHuAn/AJUD1E1504ttre3sGDbqX+NAyk6DQmvQ/RKrN0c4Gf5gj1KVQZp0kge/HaTysUn6K6XW8nltvzpHpMB9922VEgYennHJykHTkRmSJJ1SEzPL20Dtb5Ukk66aQPvzpF14kHNA8aQcK0L/AApCO1IzII1oEPqJcKHGyAQVGBp6TtQG8oIG4M7kjQ0HlKySCd+SdhSDiiZbDigFAgEHSdNJ89Alm5WD1hSQNyFAEnvoHKrhRSrKuD4VybokwRPnpNTC0gwiY3gyKL1D2UHITO086Ay3VKgJ58550k47qZOx/OpVbbmYDqspJI7YI19NGNqvLmITEjY+ugbBalLAJPiRRkrAgBQzTOp1FOlWvaKVJJCUiI7jt8/dRVWwMlltRSCNSnUc4oEAsK0Gs95rvgubAnu7qXKCEgLbEHs6p0JpEpWqFZBlInMnagL1kKEiAe87HxogWSewgpOkailUNGZkHUmBP3mlVo6socKO3HwykHSgYhx6e1m08TpXZikk8wNp1+enoYbeQsqeS2pKe7fw/bQPMobQhJUD3Gfv40DArOQ84108e+kw6+XCkIMbSrlS6rYAksTOhhUDxPOj+SOpaCytBkbBYkiO6aBiq4cRmBXoDJ7qA3oJ7SoB5U5cYkSlMSCCdDB7zTfyZKvhCQNIAoEvLX0qOSHBOgToaVRc3OqVJCQfhTtQBlKSR3DY/fxoytW1TMCJymKCD4puFPWKEkDRwEQPPzr0D0QOj3t8E8Glj/yKrz/xUgoskzJhxOvrrcuiJz/Z1g2vxHP7VdBTukVUdMtknrCgLsEiQY1hwCk8Swt3riWbpDQcHblWqh3ET4CmPThheL3PHiLnDrG+dCLRoJdt2Vqggq2KRvVODXHRSEptseUBt+93THzUFzesWEKLN864rIeyQmAPnqWw5bSitizCFBIEaAxMc9+dZx7ncePTNjj5kR+IdGnqpVvA+kLKA3ZcQgcgEugUF/vmQ0CgWynVpkpytyAeZ2503uW0IaRCC2glJX1oywTPPu5VSlcNdIi9VYfj58/We2lU8KdI6yALHG48XVD7aC7PsoaZGnXKIEKCoHzH7KK6Gml5gEFCAAoEgE6GdSNf2VT/ANxXSQ6ZVZYsT/Kuvaqjo6P+kdR0sb4ee8SP79BY7m48oBdZyrTPxEFI02ApJi7QuUhHbBgmezUSOj3pLUcxZuwe9WIon+vRkdGfSMoypK0zvOIo/wAVBMvutKShLGUqCR2grQnbkaOwhQMpWlLhncykE+H33qIb6LekEaB1KZ1M4gPspy30V9IRj+EGkefEFaeoUDvOGF9U843MAlQExzo3XFWuYOFJHxfCm6eiTj2I91rVI8b1w/3KUb6IeOwSTjdmknc+VOmfoUA9UsphLIidFBUkUdRUEqVmAJiQFb0ojoj45OquJLZPmedP92nHvQ8YLjrOKWPW4fsoItIjtFJB2jw+5pwsqUtMzEQBO9SCOh/ik/D4tQn+ihZ+2lB0NcQKPb4xVPgyv/FQQTja1LSlCSntbEb7z89KBvq3iFQRIHZBAGnjU8joZxYKlXGVxPeGD/jpyOh3ECO3xpf+hj/PQVshpzQbanaNKQLITOVsmTvl01q3NdD142oKHGWISNilgD+9S6eiN+fwnFuJK/8ApR7aCkm0QVFACjAiQN6KbFwJ7LSoE7JnbwrQGeijqzP7qMWzd4Q19qTTlHRg0kQriTGlDulmP7M0GJ8YsrRhYUqAC6nT0Gtc6JFkdHuEieTv9qunN70QYRftBq9xbGXUgggFxkbeZqrLw9wnY4Bg9vhdk5dKYYzZS6tJV2lFRkhI5k8qD//Z"/>
          <p:cNvSpPr>
            <a:spLocks noChangeAspect="1" noChangeArrowheads="1"/>
          </p:cNvSpPr>
          <p:nvPr/>
        </p:nvSpPr>
        <p:spPr bwMode="auto">
          <a:xfrm>
            <a:off x="73025" y="-534988"/>
            <a:ext cx="16764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censusdiggins.com/images/photo_fort_jeffers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5600"/>
            <a:ext cx="4038600" cy="2609851"/>
          </a:xfrm>
          <a:prstGeom prst="rect">
            <a:avLst/>
          </a:prstGeom>
          <a:noFill/>
        </p:spPr>
      </p:pic>
      <p:pic>
        <p:nvPicPr>
          <p:cNvPr id="1034" name="Picture 10" descr="http://bittsandbytes.net/CIVIL_WAR/PART-SEVEN/fort-jeffer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4137025" cy="2338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still left tension between North and South after the war</a:t>
            </a:r>
          </a:p>
          <a:p>
            <a:r>
              <a:rPr lang="en-US" dirty="0" smtClean="0"/>
              <a:t>Many died from disease and starvation</a:t>
            </a:r>
          </a:p>
          <a:p>
            <a:r>
              <a:rPr lang="en-US" dirty="0" smtClean="0"/>
              <a:t>Disagreements on how many died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nap ITC" pitchFamily="82" charset="0"/>
              </a:rPr>
              <a:t>Andersonville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70864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Snap ITC" pitchFamily="82" charset="0"/>
              </a:rPr>
              <a:t>Located in Georgia</a:t>
            </a:r>
          </a:p>
          <a:p>
            <a:r>
              <a:rPr lang="en-US" sz="2000" dirty="0" smtClean="0">
                <a:latin typeface="Snap ITC" pitchFamily="82" charset="0"/>
              </a:rPr>
              <a:t>Drinking water came from a creek called Sweet Walter Branch also served as a sewer.</a:t>
            </a:r>
          </a:p>
          <a:p>
            <a:r>
              <a:rPr lang="en-US" sz="2000" dirty="0" smtClean="0">
                <a:latin typeface="Snap ITC" pitchFamily="82" charset="0"/>
              </a:rPr>
              <a:t>Officially named camp Sumter. Called Andersonville because it was located in the village on Andersonville, Sumter County</a:t>
            </a:r>
          </a:p>
          <a:p>
            <a:r>
              <a:rPr lang="en-US" sz="2000" dirty="0" smtClean="0">
                <a:latin typeface="Snap ITC" pitchFamily="82" charset="0"/>
              </a:rPr>
              <a:t>No barracks </a:t>
            </a:r>
          </a:p>
          <a:p>
            <a:r>
              <a:rPr lang="en-US" sz="2000" dirty="0" smtClean="0">
                <a:latin typeface="Snap ITC" pitchFamily="82" charset="0"/>
              </a:rPr>
              <a:t>Graves are still used today to bury veterans</a:t>
            </a:r>
          </a:p>
          <a:p>
            <a:r>
              <a:rPr lang="en-US" sz="2000" dirty="0" smtClean="0">
                <a:latin typeface="Snap ITC" pitchFamily="82" charset="0"/>
              </a:rPr>
              <a:t>February 1864 to April 1865</a:t>
            </a:r>
          </a:p>
          <a:p>
            <a:r>
              <a:rPr lang="en-US" sz="2000" dirty="0" smtClean="0">
                <a:latin typeface="Snap ITC" pitchFamily="82" charset="0"/>
              </a:rPr>
              <a:t>Originally intended for 10,000 prisoners</a:t>
            </a:r>
          </a:p>
          <a:p>
            <a:r>
              <a:rPr lang="en-US" sz="2000" dirty="0" smtClean="0">
                <a:latin typeface="Snap ITC" pitchFamily="82" charset="0"/>
              </a:rPr>
              <a:t>At one time held 33,000</a:t>
            </a:r>
          </a:p>
          <a:p>
            <a:r>
              <a:rPr lang="en-US" sz="2000" dirty="0" smtClean="0">
                <a:latin typeface="Snap ITC" pitchFamily="82" charset="0"/>
              </a:rPr>
              <a:t>49,485 entered the gates</a:t>
            </a:r>
          </a:p>
          <a:p>
            <a:r>
              <a:rPr lang="en-US" sz="2000" dirty="0" smtClean="0">
                <a:latin typeface="Snap ITC" pitchFamily="82" charset="0"/>
              </a:rPr>
              <a:t>Superintendent was named Henry </a:t>
            </a:r>
            <a:r>
              <a:rPr lang="en-US" sz="2000" dirty="0" err="1" smtClean="0">
                <a:latin typeface="Snap ITC" pitchFamily="82" charset="0"/>
              </a:rPr>
              <a:t>Wirz</a:t>
            </a:r>
            <a:r>
              <a:rPr lang="en-US" sz="2000" dirty="0" smtClean="0">
                <a:latin typeface="Snap ITC" pitchFamily="82" charset="0"/>
              </a:rPr>
              <a:t>. He was hanged after the war for his harshness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"War is cruelty. There is no use trying to reform it. The crueler it is, the sooner it will be over."</a:t>
            </a:r>
            <a:br>
              <a:rPr lang="en-US" dirty="0" smtClean="0"/>
            </a:br>
            <a:r>
              <a:rPr lang="en-US" dirty="0" smtClean="0"/>
              <a:t>General William Tecumseh Sherman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birdsey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314062">
            <a:off x="5038465" y="738957"/>
            <a:ext cx="3200400" cy="2371725"/>
          </a:xfrm>
        </p:spPr>
      </p:pic>
      <p:pic>
        <p:nvPicPr>
          <p:cNvPr id="36866" name="Picture 2" descr="http://4.bp.blogspot.com/_vB4CewgPOXY/TEdZ4nrgjPI/AAAAAAAAAj8/zZDabenxNJA/s1600/Warrant-Dea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16198">
            <a:off x="243465" y="291579"/>
            <a:ext cx="3797607" cy="3096247"/>
          </a:xfrm>
          <a:prstGeom prst="rect">
            <a:avLst/>
          </a:prstGeom>
          <a:noFill/>
        </p:spPr>
      </p:pic>
      <p:pic>
        <p:nvPicPr>
          <p:cNvPr id="36868" name="Picture 4" descr="http://www.forensicgenealogy.info/images/andersonville_wooden_mark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971800"/>
            <a:ext cx="4838700" cy="327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Belle Isle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Located west of Richmond, Virginia</a:t>
            </a:r>
          </a:p>
          <a:p>
            <a:r>
              <a:rPr lang="en-US" dirty="0" smtClean="0">
                <a:latin typeface="Snap ITC" pitchFamily="82" charset="0"/>
              </a:rPr>
              <a:t>Were allowed to swim in James River but many were shot for trying to escape.</a:t>
            </a:r>
          </a:p>
          <a:p>
            <a:r>
              <a:rPr lang="en-US" dirty="0" smtClean="0">
                <a:latin typeface="Snap ITC" pitchFamily="82" charset="0"/>
              </a:rPr>
              <a:t>Given tents to sleep with 3,000 per tent</a:t>
            </a:r>
          </a:p>
          <a:p>
            <a:r>
              <a:rPr lang="en-US" dirty="0" smtClean="0">
                <a:latin typeface="Snap ITC" pitchFamily="82" charset="0"/>
              </a:rPr>
              <a:t>Originally an iron factory</a:t>
            </a:r>
          </a:p>
          <a:p>
            <a:r>
              <a:rPr lang="en-US" dirty="0" smtClean="0">
                <a:latin typeface="Snap ITC" pitchFamily="82" charset="0"/>
              </a:rPr>
              <a:t>North claims high death rate where South claims low.</a:t>
            </a:r>
            <a:endParaRPr lang="en-US" dirty="0">
              <a:latin typeface="Snap ITC" pitchFamily="82" charset="0"/>
            </a:endParaRPr>
          </a:p>
        </p:txBody>
      </p:sp>
      <p:pic>
        <p:nvPicPr>
          <p:cNvPr id="20482" name="Picture 2" descr="Map of Belle-Isle - Source: &quot;History of the British Army&quot; volume II by J. W. Fortescue">
            <a:hlinkClick r:id="rId2" tooltip="Map of Belle-Isle - Source: &quot;History of the British Army&quot; volume II by J. W. Fortescu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91000"/>
            <a:ext cx="3004611" cy="223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Snap ITC" pitchFamily="82" charset="0"/>
              </a:rPr>
              <a:t>Cahaba</a:t>
            </a:r>
            <a:endParaRPr lang="en-US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5648"/>
          </a:xfrm>
        </p:spPr>
        <p:txBody>
          <a:bodyPr/>
          <a:lstStyle/>
          <a:p>
            <a:r>
              <a:rPr lang="en-US" dirty="0" smtClean="0">
                <a:latin typeface="Snap ITC" pitchFamily="82" charset="0"/>
              </a:rPr>
              <a:t>Located in Cahaba, Alabama</a:t>
            </a:r>
          </a:p>
          <a:p>
            <a:r>
              <a:rPr lang="en-US" dirty="0" smtClean="0">
                <a:latin typeface="Snap ITC" pitchFamily="82" charset="0"/>
              </a:rPr>
              <a:t>Held  over 5,000 union soldiers</a:t>
            </a:r>
          </a:p>
          <a:p>
            <a:r>
              <a:rPr lang="en-US" dirty="0" smtClean="0">
                <a:latin typeface="Snap ITC" pitchFamily="82" charset="0"/>
              </a:rPr>
              <a:t>Was originally a cotton warehouse</a:t>
            </a:r>
          </a:p>
          <a:p>
            <a:r>
              <a:rPr lang="en-US" dirty="0" smtClean="0">
                <a:latin typeface="Snap ITC" pitchFamily="82" charset="0"/>
              </a:rPr>
              <a:t>Leader was a Methodist minister do to that there was a low death rate</a:t>
            </a:r>
          </a:p>
          <a:p>
            <a:r>
              <a:rPr lang="en-US" dirty="0" smtClean="0">
                <a:latin typeface="Snap ITC" pitchFamily="82" charset="0"/>
              </a:rPr>
              <a:t>Today it’s a ghost town</a:t>
            </a:r>
          </a:p>
        </p:txBody>
      </p:sp>
      <p:pic>
        <p:nvPicPr>
          <p:cNvPr id="19458" name="Picture 2" descr="http://lesliefamily.org/history/CahabaPris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2057400" cy="2819401"/>
          </a:xfrm>
          <a:prstGeom prst="rect">
            <a:avLst/>
          </a:prstGeom>
          <a:noFill/>
        </p:spPr>
      </p:pic>
      <p:pic>
        <p:nvPicPr>
          <p:cNvPr id="4" name="Picture 2" descr="http://mshistory.k12.ms.us/images/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32120">
            <a:off x="740591" y="3852660"/>
            <a:ext cx="2996762" cy="2066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nap ITC" pitchFamily="82" charset="0"/>
              </a:rPr>
              <a:t>Sultana Disaster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Snap ITC" pitchFamily="82" charset="0"/>
              </a:rPr>
              <a:t>The Sultana left New Orleans on April 21, 1865. </a:t>
            </a:r>
          </a:p>
          <a:p>
            <a:r>
              <a:rPr lang="en-US" dirty="0" smtClean="0">
                <a:latin typeface="Snap ITC" pitchFamily="82" charset="0"/>
              </a:rPr>
              <a:t>Carrying Union soldiers</a:t>
            </a:r>
          </a:p>
          <a:p>
            <a:r>
              <a:rPr lang="en-US" dirty="0" smtClean="0">
                <a:latin typeface="Snap ITC" pitchFamily="82" charset="0"/>
              </a:rPr>
              <a:t>Went to Vicksburg on April 24 to find the boilers were leaking.</a:t>
            </a:r>
          </a:p>
          <a:p>
            <a:r>
              <a:rPr lang="en-US" dirty="0" smtClean="0">
                <a:latin typeface="Snap ITC" pitchFamily="82" charset="0"/>
              </a:rPr>
              <a:t>It made it 48 before it had its disaster</a:t>
            </a:r>
          </a:p>
          <a:p>
            <a:r>
              <a:rPr lang="en-US" dirty="0" smtClean="0">
                <a:latin typeface="Snap ITC" pitchFamily="82" charset="0"/>
              </a:rPr>
              <a:t>Boilers exploded that was heard all the way back in Memphis</a:t>
            </a:r>
          </a:p>
          <a:p>
            <a:r>
              <a:rPr lang="en-US" dirty="0" smtClean="0">
                <a:latin typeface="Snap ITC" pitchFamily="82" charset="0"/>
              </a:rPr>
              <a:t>Sleeping soldiers were blew up</a:t>
            </a:r>
          </a:p>
          <a:p>
            <a:r>
              <a:rPr lang="en-US" dirty="0" smtClean="0">
                <a:latin typeface="Snap ITC" pitchFamily="82" charset="0"/>
              </a:rPr>
              <a:t>Hot coal blew from furnaces all over the </a:t>
            </a:r>
            <a:r>
              <a:rPr lang="en-US" dirty="0" err="1" smtClean="0">
                <a:latin typeface="Snap ITC" pitchFamily="82" charset="0"/>
              </a:rPr>
              <a:t>midships</a:t>
            </a:r>
            <a:r>
              <a:rPr lang="en-US" dirty="0" smtClean="0">
                <a:latin typeface="Snap ITC" pitchFamily="82" charset="0"/>
              </a:rPr>
              <a:t> section of the steamer</a:t>
            </a:r>
          </a:p>
          <a:p>
            <a:r>
              <a:rPr lang="en-US" dirty="0" smtClean="0">
                <a:latin typeface="Snap ITC" pitchFamily="82" charset="0"/>
              </a:rPr>
              <a:t>1,500 to 1,900 died</a:t>
            </a:r>
          </a:p>
          <a:p>
            <a:r>
              <a:rPr lang="en-US" dirty="0" smtClean="0">
                <a:latin typeface="Snap ITC" pitchFamily="82" charset="0"/>
              </a:rPr>
              <a:t>500-600 men taken to local hospitals</a:t>
            </a:r>
          </a:p>
          <a:p>
            <a:r>
              <a:rPr lang="en-US" dirty="0" smtClean="0">
                <a:latin typeface="Snap ITC" pitchFamily="82" charset="0"/>
              </a:rPr>
              <a:t>Few hundred survivors formed Sultana Survivors Society</a:t>
            </a:r>
          </a:p>
          <a:p>
            <a:r>
              <a:rPr lang="en-US" dirty="0" smtClean="0">
                <a:latin typeface="Snap ITC" pitchFamily="82" charset="0"/>
              </a:rPr>
              <a:t>Some say a vengeful ex-Confederate </a:t>
            </a:r>
            <a:r>
              <a:rPr lang="en-US" smtClean="0">
                <a:latin typeface="Snap ITC" pitchFamily="82" charset="0"/>
              </a:rPr>
              <a:t>put explosives in </a:t>
            </a:r>
            <a:r>
              <a:rPr lang="en-US" dirty="0" smtClean="0">
                <a:latin typeface="Snap ITC" pitchFamily="82" charset="0"/>
              </a:rPr>
              <a:t>the coal</a:t>
            </a:r>
          </a:p>
          <a:p>
            <a:endParaRPr lang="en-US" dirty="0" smtClean="0">
              <a:latin typeface="Snap ITC" pitchFamily="82" charset="0"/>
            </a:endParaRPr>
          </a:p>
          <a:p>
            <a:endParaRPr lang="en-US" dirty="0">
              <a:latin typeface="Snap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Castle </a:t>
            </a:r>
            <a:r>
              <a:rPr lang="en-US" dirty="0" err="1" smtClean="0">
                <a:latin typeface="Snap ITC" pitchFamily="82" charset="0"/>
              </a:rPr>
              <a:t>Pickney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Was captured by South Carolina’s federal militia after they seceded on December 20, 1860</a:t>
            </a:r>
          </a:p>
          <a:p>
            <a:r>
              <a:rPr lang="en-US" dirty="0" smtClean="0">
                <a:latin typeface="Snap ITC" pitchFamily="82" charset="0"/>
              </a:rPr>
              <a:t>Was not a death camp</a:t>
            </a:r>
          </a:p>
          <a:p>
            <a:r>
              <a:rPr lang="en-US" dirty="0" smtClean="0">
                <a:latin typeface="Snap ITC" pitchFamily="82" charset="0"/>
              </a:rPr>
              <a:t>First prisoners were captured after the Battle of Bull Run</a:t>
            </a:r>
          </a:p>
          <a:p>
            <a:r>
              <a:rPr lang="en-US" dirty="0" smtClean="0">
                <a:latin typeface="Snap ITC" pitchFamily="82" charset="0"/>
              </a:rPr>
              <a:t>They were treated very well</a:t>
            </a:r>
          </a:p>
          <a:p>
            <a:r>
              <a:rPr lang="en-US" dirty="0" smtClean="0">
                <a:latin typeface="Snap ITC" pitchFamily="82" charset="0"/>
              </a:rPr>
              <a:t>Was declared a national monument in 1924</a:t>
            </a:r>
            <a:endParaRPr lang="en-US" dirty="0">
              <a:latin typeface="Snap ITC" pitchFamily="82" charset="0"/>
            </a:endParaRPr>
          </a:p>
        </p:txBody>
      </p:sp>
      <p:pic>
        <p:nvPicPr>
          <p:cNvPr id="18434" name="Picture 2" descr="http://upload.wikimedia.org/wikipedia/commons/4/46/Castle_Pickne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343400"/>
            <a:ext cx="3790565" cy="2250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Snap ITC" pitchFamily="82" charset="0"/>
              </a:rPr>
              <a:t/>
            </a:r>
            <a:br>
              <a:rPr lang="en-US" dirty="0" smtClean="0">
                <a:latin typeface="Snap ITC" pitchFamily="82" charset="0"/>
              </a:rPr>
            </a:br>
            <a:r>
              <a:rPr lang="en-US" dirty="0" smtClean="0">
                <a:latin typeface="Snap ITC" pitchFamily="82" charset="0"/>
              </a:rPr>
              <a:t>Castle Thunder</a:t>
            </a:r>
            <a:endParaRPr lang="en-US" dirty="0"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Originally a tobacco warehouse</a:t>
            </a:r>
          </a:p>
          <a:p>
            <a:r>
              <a:rPr lang="en-US" dirty="0" smtClean="0">
                <a:latin typeface="Snap ITC" pitchFamily="82" charset="0"/>
              </a:rPr>
              <a:t>Located in Richmond, Virginia</a:t>
            </a:r>
          </a:p>
          <a:p>
            <a:r>
              <a:rPr lang="en-US" dirty="0" smtClean="0">
                <a:latin typeface="Snap ITC" pitchFamily="82" charset="0"/>
              </a:rPr>
              <a:t>Soldiers were treated very harsh </a:t>
            </a:r>
          </a:p>
          <a:p>
            <a:r>
              <a:rPr lang="en-US" dirty="0" smtClean="0">
                <a:latin typeface="Snap ITC" pitchFamily="82" charset="0"/>
              </a:rPr>
              <a:t>At the end government used it to incarcerate Confederates who were charged with war crimes</a:t>
            </a:r>
            <a:endParaRPr lang="en-US" dirty="0">
              <a:latin typeface="Snap ITC" pitchFamily="82" charset="0"/>
            </a:endParaRPr>
          </a:p>
        </p:txBody>
      </p:sp>
      <p:pic>
        <p:nvPicPr>
          <p:cNvPr id="17410" name="Picture 2" descr="http://m1.ikiwq.com/img/xl/rcaeM8dQrBD4ln1xMfjEw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657600"/>
            <a:ext cx="3429000" cy="249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199</TotalTime>
  <Words>955</Words>
  <Application>Microsoft Office PowerPoint</Application>
  <PresentationFormat>On-screen Show (4:3)</PresentationFormat>
  <Paragraphs>159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Aspect</vt:lpstr>
      <vt:lpstr>By: Sam and Torrey </vt:lpstr>
      <vt:lpstr>Confederate Camps</vt:lpstr>
      <vt:lpstr>Andersonville</vt:lpstr>
      <vt:lpstr>Slide 4</vt:lpstr>
      <vt:lpstr>Belle Isle</vt:lpstr>
      <vt:lpstr>Cahaba</vt:lpstr>
      <vt:lpstr>Sultana Disaster</vt:lpstr>
      <vt:lpstr>Castle Pickney</vt:lpstr>
      <vt:lpstr> Castle Thunder</vt:lpstr>
      <vt:lpstr>Danville </vt:lpstr>
      <vt:lpstr>Camp Ford</vt:lpstr>
      <vt:lpstr>Libby</vt:lpstr>
      <vt:lpstr>Salisbury </vt:lpstr>
      <vt:lpstr>Slide 14</vt:lpstr>
      <vt:lpstr>Union </vt:lpstr>
      <vt:lpstr>Elmira</vt:lpstr>
      <vt:lpstr>Slide 17</vt:lpstr>
      <vt:lpstr>Point Lookout</vt:lpstr>
      <vt:lpstr>Rock Island</vt:lpstr>
      <vt:lpstr>Fort McHenry</vt:lpstr>
      <vt:lpstr>Old Capitol</vt:lpstr>
      <vt:lpstr>Alton</vt:lpstr>
      <vt:lpstr>Camp Chase</vt:lpstr>
      <vt:lpstr>Camp Douglas</vt:lpstr>
      <vt:lpstr>Slide 25</vt:lpstr>
      <vt:lpstr>Camp Randall</vt:lpstr>
      <vt:lpstr>Fort Delaware</vt:lpstr>
      <vt:lpstr>Fort Jefferson</vt:lpstr>
      <vt:lpstr>LEQ</vt:lpstr>
      <vt:lpstr>Slide 30</vt:lpstr>
    </vt:vector>
  </TitlesOfParts>
  <Company>PVASD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By: Sam and torrey</dc:title>
  <dc:creator>PVI Student</dc:creator>
  <cp:lastModifiedBy>PV</cp:lastModifiedBy>
  <cp:revision>25</cp:revision>
  <dcterms:created xsi:type="dcterms:W3CDTF">2011-05-31T13:26:11Z</dcterms:created>
  <dcterms:modified xsi:type="dcterms:W3CDTF">2011-06-09T11:58:20Z</dcterms:modified>
</cp:coreProperties>
</file>